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729" r:id="rId2"/>
    <p:sldMasterId id="2147483753" r:id="rId3"/>
  </p:sldMasterIdLst>
  <p:notesMasterIdLst>
    <p:notesMasterId r:id="rId30"/>
  </p:notesMasterIdLst>
  <p:sldIdLst>
    <p:sldId id="363" r:id="rId4"/>
    <p:sldId id="391" r:id="rId5"/>
    <p:sldId id="426" r:id="rId6"/>
    <p:sldId id="430" r:id="rId7"/>
    <p:sldId id="425" r:id="rId8"/>
    <p:sldId id="406" r:id="rId9"/>
    <p:sldId id="427" r:id="rId10"/>
    <p:sldId id="409" r:id="rId11"/>
    <p:sldId id="411" r:id="rId12"/>
    <p:sldId id="414" r:id="rId13"/>
    <p:sldId id="416" r:id="rId14"/>
    <p:sldId id="417" r:id="rId15"/>
    <p:sldId id="418" r:id="rId16"/>
    <p:sldId id="419" r:id="rId17"/>
    <p:sldId id="420" r:id="rId18"/>
    <p:sldId id="421" r:id="rId19"/>
    <p:sldId id="428" r:id="rId20"/>
    <p:sldId id="432" r:id="rId21"/>
    <p:sldId id="440" r:id="rId22"/>
    <p:sldId id="435" r:id="rId23"/>
    <p:sldId id="436" r:id="rId24"/>
    <p:sldId id="437" r:id="rId25"/>
    <p:sldId id="438" r:id="rId26"/>
    <p:sldId id="439" r:id="rId27"/>
    <p:sldId id="434" r:id="rId28"/>
    <p:sldId id="367" r:id="rId29"/>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792"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u The Anh" initials="LTA"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B8ED"/>
    <a:srgbClr val="28BDEB"/>
    <a:srgbClr val="3282C9"/>
    <a:srgbClr val="3C8FC6"/>
    <a:srgbClr val="72828F"/>
    <a:srgbClr val="134159"/>
    <a:srgbClr val="206EAC"/>
    <a:srgbClr val="094674"/>
    <a:srgbClr val="8DC63F"/>
    <a:srgbClr val="D703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86443" autoAdjust="0"/>
  </p:normalViewPr>
  <p:slideViewPr>
    <p:cSldViewPr snapToGrid="0" showGuides="1">
      <p:cViewPr>
        <p:scale>
          <a:sx n="94" d="100"/>
          <a:sy n="94" d="100"/>
        </p:scale>
        <p:origin x="-1482" y="-234"/>
      </p:cViewPr>
      <p:guideLst>
        <p:guide orient="horz" pos="3792"/>
        <p:guide pos="3840"/>
      </p:guideLst>
    </p:cSldViewPr>
  </p:slideViewPr>
  <p:notesTextViewPr>
    <p:cViewPr>
      <p:scale>
        <a:sx n="1" d="1"/>
        <a:sy n="1" d="1"/>
      </p:scale>
      <p:origin x="0" y="0"/>
    </p:cViewPr>
  </p:notesTextViewPr>
  <p:sorterViewPr>
    <p:cViewPr>
      <p:scale>
        <a:sx n="100" d="100"/>
        <a:sy n="100" d="100"/>
      </p:scale>
      <p:origin x="0" y="1116"/>
    </p:cViewPr>
  </p:sorterViewPr>
  <p:notesViewPr>
    <p:cSldViewPr snapToGrid="0">
      <p:cViewPr varScale="1">
        <p:scale>
          <a:sx n="76" d="100"/>
          <a:sy n="76" d="100"/>
        </p:scale>
        <p:origin x="395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076BF6-F177-4060-8948-1FDB3BFB24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D1CDA8-BB01-4E69-8464-46FB4A927F88}">
      <dgm:prSet phldrT="[Text]"/>
      <dgm:spPr>
        <a:solidFill>
          <a:srgbClr val="72828F"/>
        </a:solidFill>
      </dgm:spPr>
      <dgm:t>
        <a:bodyPr/>
        <a:lstStyle/>
        <a:p>
          <a:r>
            <a:rPr lang="en-US" dirty="0" smtClean="0"/>
            <a:t>1. Scaling</a:t>
          </a:r>
          <a:endParaRPr lang="en-US" dirty="0"/>
        </a:p>
      </dgm:t>
    </dgm:pt>
    <dgm:pt modelId="{18B6BBF1-A166-41B4-8F00-7D5BD1A3CA0E}" type="parTrans" cxnId="{CF9531DC-8977-4FFA-BA43-AB76926C0FAE}">
      <dgm:prSet/>
      <dgm:spPr/>
      <dgm:t>
        <a:bodyPr/>
        <a:lstStyle/>
        <a:p>
          <a:endParaRPr lang="en-US"/>
        </a:p>
      </dgm:t>
    </dgm:pt>
    <dgm:pt modelId="{45268D81-5C28-4616-9BB7-AB5353E052F7}" type="sibTrans" cxnId="{CF9531DC-8977-4FFA-BA43-AB76926C0FAE}">
      <dgm:prSet/>
      <dgm:spPr/>
      <dgm:t>
        <a:bodyPr/>
        <a:lstStyle/>
        <a:p>
          <a:endParaRPr lang="en-US"/>
        </a:p>
      </dgm:t>
    </dgm:pt>
    <dgm:pt modelId="{33DF6744-A97C-4F20-A6A9-83E5BD99108D}">
      <dgm:prSet phldrT="[Text]"/>
      <dgm:spPr>
        <a:solidFill>
          <a:srgbClr val="3C8FC6"/>
        </a:solidFill>
      </dgm:spPr>
      <dgm:t>
        <a:bodyPr/>
        <a:lstStyle/>
        <a:p>
          <a:r>
            <a:rPr lang="en-US" dirty="0" smtClean="0"/>
            <a:t>2. Deployment</a:t>
          </a:r>
          <a:endParaRPr lang="en-US" dirty="0"/>
        </a:p>
      </dgm:t>
    </dgm:pt>
    <dgm:pt modelId="{C12AAE8A-1D99-4E06-AD6C-76B41A258539}" type="parTrans" cxnId="{4039DE9A-BA9E-4D1E-8940-7F6F11B036D8}">
      <dgm:prSet/>
      <dgm:spPr/>
      <dgm:t>
        <a:bodyPr/>
        <a:lstStyle/>
        <a:p>
          <a:endParaRPr lang="en-US"/>
        </a:p>
      </dgm:t>
    </dgm:pt>
    <dgm:pt modelId="{9851C769-B1F6-4D5B-9B19-92C2FDD711E8}" type="sibTrans" cxnId="{4039DE9A-BA9E-4D1E-8940-7F6F11B036D8}">
      <dgm:prSet/>
      <dgm:spPr/>
      <dgm:t>
        <a:bodyPr/>
        <a:lstStyle/>
        <a:p>
          <a:endParaRPr lang="en-US"/>
        </a:p>
      </dgm:t>
    </dgm:pt>
    <dgm:pt modelId="{D36ECD74-E91A-4720-A834-8F38FE3E1171}">
      <dgm:prSet phldrT="[Text]"/>
      <dgm:spPr/>
      <dgm:t>
        <a:bodyPr/>
        <a:lstStyle/>
        <a:p>
          <a:r>
            <a:rPr lang="en-US" dirty="0" smtClean="0"/>
            <a:t>3. Environment</a:t>
          </a:r>
          <a:endParaRPr lang="en-US" dirty="0"/>
        </a:p>
      </dgm:t>
    </dgm:pt>
    <dgm:pt modelId="{73BD9DA6-1AE3-4CFD-8E9E-C3FFD0BE4AB5}" type="parTrans" cxnId="{B8846328-532D-4055-A9ED-7DDCBD7B8243}">
      <dgm:prSet/>
      <dgm:spPr/>
      <dgm:t>
        <a:bodyPr/>
        <a:lstStyle/>
        <a:p>
          <a:endParaRPr lang="en-US"/>
        </a:p>
      </dgm:t>
    </dgm:pt>
    <dgm:pt modelId="{BE7137EE-0DF6-4FDA-A6A4-DB593293A811}" type="sibTrans" cxnId="{B8846328-532D-4055-A9ED-7DDCBD7B8243}">
      <dgm:prSet/>
      <dgm:spPr/>
      <dgm:t>
        <a:bodyPr/>
        <a:lstStyle/>
        <a:p>
          <a:endParaRPr lang="en-US"/>
        </a:p>
      </dgm:t>
    </dgm:pt>
    <dgm:pt modelId="{4B2A9B46-DFF3-4D63-92CA-2A22002884C9}" type="pres">
      <dgm:prSet presAssocID="{33076BF6-F177-4060-8948-1FDB3BFB2442}" presName="linear" presStyleCnt="0">
        <dgm:presLayoutVars>
          <dgm:animLvl val="lvl"/>
          <dgm:resizeHandles val="exact"/>
        </dgm:presLayoutVars>
      </dgm:prSet>
      <dgm:spPr/>
      <dgm:t>
        <a:bodyPr/>
        <a:lstStyle/>
        <a:p>
          <a:endParaRPr lang="en-US"/>
        </a:p>
      </dgm:t>
    </dgm:pt>
    <dgm:pt modelId="{2B624800-5240-4AAE-9803-2856C88682EE}" type="pres">
      <dgm:prSet presAssocID="{D8D1CDA8-BB01-4E69-8464-46FB4A927F88}" presName="parentText" presStyleLbl="node1" presStyleIdx="0" presStyleCnt="3">
        <dgm:presLayoutVars>
          <dgm:chMax val="0"/>
          <dgm:bulletEnabled val="1"/>
        </dgm:presLayoutVars>
      </dgm:prSet>
      <dgm:spPr/>
      <dgm:t>
        <a:bodyPr/>
        <a:lstStyle/>
        <a:p>
          <a:endParaRPr lang="en-US"/>
        </a:p>
      </dgm:t>
    </dgm:pt>
    <dgm:pt modelId="{4E03C695-AFE8-4413-9EE6-A36F0812C35E}" type="pres">
      <dgm:prSet presAssocID="{45268D81-5C28-4616-9BB7-AB5353E052F7}" presName="spacer" presStyleCnt="0"/>
      <dgm:spPr/>
    </dgm:pt>
    <dgm:pt modelId="{5ADB7E2D-76FE-454F-9581-CAADA5C659E2}" type="pres">
      <dgm:prSet presAssocID="{33DF6744-A97C-4F20-A6A9-83E5BD99108D}" presName="parentText" presStyleLbl="node1" presStyleIdx="1" presStyleCnt="3">
        <dgm:presLayoutVars>
          <dgm:chMax val="0"/>
          <dgm:bulletEnabled val="1"/>
        </dgm:presLayoutVars>
      </dgm:prSet>
      <dgm:spPr/>
      <dgm:t>
        <a:bodyPr/>
        <a:lstStyle/>
        <a:p>
          <a:endParaRPr lang="en-US"/>
        </a:p>
      </dgm:t>
    </dgm:pt>
    <dgm:pt modelId="{FEB1F382-6570-4ECA-880B-1798122FAE28}" type="pres">
      <dgm:prSet presAssocID="{9851C769-B1F6-4D5B-9B19-92C2FDD711E8}" presName="spacer" presStyleCnt="0"/>
      <dgm:spPr/>
    </dgm:pt>
    <dgm:pt modelId="{42CC2F7C-6D12-497F-86F2-AFEE741B3FE8}" type="pres">
      <dgm:prSet presAssocID="{D36ECD74-E91A-4720-A834-8F38FE3E1171}" presName="parentText" presStyleLbl="node1" presStyleIdx="2" presStyleCnt="3">
        <dgm:presLayoutVars>
          <dgm:chMax val="0"/>
          <dgm:bulletEnabled val="1"/>
        </dgm:presLayoutVars>
      </dgm:prSet>
      <dgm:spPr/>
      <dgm:t>
        <a:bodyPr/>
        <a:lstStyle/>
        <a:p>
          <a:endParaRPr lang="en-US"/>
        </a:p>
      </dgm:t>
    </dgm:pt>
  </dgm:ptLst>
  <dgm:cxnLst>
    <dgm:cxn modelId="{B8846328-532D-4055-A9ED-7DDCBD7B8243}" srcId="{33076BF6-F177-4060-8948-1FDB3BFB2442}" destId="{D36ECD74-E91A-4720-A834-8F38FE3E1171}" srcOrd="2" destOrd="0" parTransId="{73BD9DA6-1AE3-4CFD-8E9E-C3FFD0BE4AB5}" sibTransId="{BE7137EE-0DF6-4FDA-A6A4-DB593293A811}"/>
    <dgm:cxn modelId="{37491592-3EED-437C-BDE0-DD676EE49A12}" type="presOf" srcId="{33076BF6-F177-4060-8948-1FDB3BFB2442}" destId="{4B2A9B46-DFF3-4D63-92CA-2A22002884C9}" srcOrd="0" destOrd="0" presId="urn:microsoft.com/office/officeart/2005/8/layout/vList2"/>
    <dgm:cxn modelId="{4039DE9A-BA9E-4D1E-8940-7F6F11B036D8}" srcId="{33076BF6-F177-4060-8948-1FDB3BFB2442}" destId="{33DF6744-A97C-4F20-A6A9-83E5BD99108D}" srcOrd="1" destOrd="0" parTransId="{C12AAE8A-1D99-4E06-AD6C-76B41A258539}" sibTransId="{9851C769-B1F6-4D5B-9B19-92C2FDD711E8}"/>
    <dgm:cxn modelId="{CF9531DC-8977-4FFA-BA43-AB76926C0FAE}" srcId="{33076BF6-F177-4060-8948-1FDB3BFB2442}" destId="{D8D1CDA8-BB01-4E69-8464-46FB4A927F88}" srcOrd="0" destOrd="0" parTransId="{18B6BBF1-A166-41B4-8F00-7D5BD1A3CA0E}" sibTransId="{45268D81-5C28-4616-9BB7-AB5353E052F7}"/>
    <dgm:cxn modelId="{B4A5C576-763C-49A4-8436-1FAD56A6D910}" type="presOf" srcId="{D36ECD74-E91A-4720-A834-8F38FE3E1171}" destId="{42CC2F7C-6D12-497F-86F2-AFEE741B3FE8}" srcOrd="0" destOrd="0" presId="urn:microsoft.com/office/officeart/2005/8/layout/vList2"/>
    <dgm:cxn modelId="{C56B8069-0D0F-42E4-9324-3B02EAAA9506}" type="presOf" srcId="{33DF6744-A97C-4F20-A6A9-83E5BD99108D}" destId="{5ADB7E2D-76FE-454F-9581-CAADA5C659E2}" srcOrd="0" destOrd="0" presId="urn:microsoft.com/office/officeart/2005/8/layout/vList2"/>
    <dgm:cxn modelId="{513E54C8-F07D-4EC0-B556-B7B462B2F6BA}" type="presOf" srcId="{D8D1CDA8-BB01-4E69-8464-46FB4A927F88}" destId="{2B624800-5240-4AAE-9803-2856C88682EE}" srcOrd="0" destOrd="0" presId="urn:microsoft.com/office/officeart/2005/8/layout/vList2"/>
    <dgm:cxn modelId="{D0DDDD4C-C9C3-4F2F-828A-4C5E5D8BF64F}" type="presParOf" srcId="{4B2A9B46-DFF3-4D63-92CA-2A22002884C9}" destId="{2B624800-5240-4AAE-9803-2856C88682EE}" srcOrd="0" destOrd="0" presId="urn:microsoft.com/office/officeart/2005/8/layout/vList2"/>
    <dgm:cxn modelId="{EDFBB22D-8CFD-4F3E-9F96-C38FB85FA603}" type="presParOf" srcId="{4B2A9B46-DFF3-4D63-92CA-2A22002884C9}" destId="{4E03C695-AFE8-4413-9EE6-A36F0812C35E}" srcOrd="1" destOrd="0" presId="urn:microsoft.com/office/officeart/2005/8/layout/vList2"/>
    <dgm:cxn modelId="{250781E2-350A-468E-AE82-C882B4F2BCEC}" type="presParOf" srcId="{4B2A9B46-DFF3-4D63-92CA-2A22002884C9}" destId="{5ADB7E2D-76FE-454F-9581-CAADA5C659E2}" srcOrd="2" destOrd="0" presId="urn:microsoft.com/office/officeart/2005/8/layout/vList2"/>
    <dgm:cxn modelId="{D51A1410-4025-4432-B6A5-F305BB656C3E}" type="presParOf" srcId="{4B2A9B46-DFF3-4D63-92CA-2A22002884C9}" destId="{FEB1F382-6570-4ECA-880B-1798122FAE28}" srcOrd="3" destOrd="0" presId="urn:microsoft.com/office/officeart/2005/8/layout/vList2"/>
    <dgm:cxn modelId="{1699D198-754A-4F7E-8294-C7A410135255}" type="presParOf" srcId="{4B2A9B46-DFF3-4D63-92CA-2A22002884C9}" destId="{42CC2F7C-6D12-497F-86F2-AFEE741B3F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24800-5240-4AAE-9803-2856C88682EE}">
      <dsp:nvSpPr>
        <dsp:cNvPr id="0" name=""/>
        <dsp:cNvSpPr/>
      </dsp:nvSpPr>
      <dsp:spPr>
        <a:xfrm>
          <a:off x="0" y="11706"/>
          <a:ext cx="10678160" cy="631800"/>
        </a:xfrm>
        <a:prstGeom prst="roundRect">
          <a:avLst/>
        </a:prstGeom>
        <a:solidFill>
          <a:srgbClr val="728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1. Scaling</a:t>
          </a:r>
          <a:endParaRPr lang="en-US" sz="2700" kern="1200" dirty="0"/>
        </a:p>
      </dsp:txBody>
      <dsp:txXfrm>
        <a:off x="30842" y="42548"/>
        <a:ext cx="10616476" cy="570116"/>
      </dsp:txXfrm>
    </dsp:sp>
    <dsp:sp modelId="{5ADB7E2D-76FE-454F-9581-CAADA5C659E2}">
      <dsp:nvSpPr>
        <dsp:cNvPr id="0" name=""/>
        <dsp:cNvSpPr/>
      </dsp:nvSpPr>
      <dsp:spPr>
        <a:xfrm>
          <a:off x="0" y="721266"/>
          <a:ext cx="10678160" cy="631800"/>
        </a:xfrm>
        <a:prstGeom prst="roundRect">
          <a:avLst/>
        </a:prstGeom>
        <a:solidFill>
          <a:srgbClr val="3C8F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2. Deployment</a:t>
          </a:r>
          <a:endParaRPr lang="en-US" sz="2700" kern="1200" dirty="0"/>
        </a:p>
      </dsp:txBody>
      <dsp:txXfrm>
        <a:off x="30842" y="752108"/>
        <a:ext cx="10616476" cy="570116"/>
      </dsp:txXfrm>
    </dsp:sp>
    <dsp:sp modelId="{42CC2F7C-6D12-497F-86F2-AFEE741B3FE8}">
      <dsp:nvSpPr>
        <dsp:cNvPr id="0" name=""/>
        <dsp:cNvSpPr/>
      </dsp:nvSpPr>
      <dsp:spPr>
        <a:xfrm>
          <a:off x="0" y="1430826"/>
          <a:ext cx="10678160"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3. Environment</a:t>
          </a:r>
          <a:endParaRPr lang="en-US" sz="2700" kern="1200" dirty="0"/>
        </a:p>
      </dsp:txBody>
      <dsp:txXfrm>
        <a:off x="30842" y="1461668"/>
        <a:ext cx="10616476" cy="5701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FADD91EE-EBA0-41AC-BC48-5474A3EB8ABF}" type="datetimeFigureOut">
              <a:rPr lang="en-US" smtClean="0"/>
              <a:t>12/19/2018</a:t>
            </a:fld>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dirty="0" smtClean="0"/>
              <a:t>Click to edit Master text </a:t>
            </a:r>
            <a:r>
              <a:rPr lang="en-US" dirty="0" err="1" smtClean="0"/>
              <a:t>styls</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6FFC0CFF-16B0-4DB4-ACFC-843FE3E04E9A}" type="slidenum">
              <a:rPr lang="en-US" smtClean="0"/>
              <a:t>‹#›</a:t>
            </a:fld>
            <a:endParaRPr lang="en-US"/>
          </a:p>
        </p:txBody>
      </p:sp>
    </p:spTree>
    <p:extLst>
      <p:ext uri="{BB962C8B-B14F-4D97-AF65-F5344CB8AC3E}">
        <p14:creationId xmlns:p14="http://schemas.microsoft.com/office/powerpoint/2010/main" val="287633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a:prstGeom prst="rect">
            <a:avLst/>
          </a:prstGeom>
        </p:spPr>
      </p:sp>
      <p:sp>
        <p:nvSpPr>
          <p:cNvPr id="3" name="Notes Placeholder 2"/>
          <p:cNvSpPr>
            <a:spLocks noGrp="1"/>
          </p:cNvSpPr>
          <p:nvPr>
            <p:ph type="body" idx="1"/>
          </p:nvPr>
        </p:nvSpPr>
        <p:spPr/>
        <p:txBody>
          <a:bodyPr/>
          <a:lstStyle/>
          <a:p>
            <a:pPr marL="0" marR="0" indent="0" algn="l" defTabSz="685755"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pPr/>
              <a:t>1</a:t>
            </a:fld>
            <a:endParaRPr lang="en-US"/>
          </a:p>
        </p:txBody>
      </p:sp>
    </p:spTree>
    <p:extLst>
      <p:ext uri="{BB962C8B-B14F-4D97-AF65-F5344CB8AC3E}">
        <p14:creationId xmlns:p14="http://schemas.microsoft.com/office/powerpoint/2010/main" val="2315265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10</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vi-VN" dirty="0" smtClean="0">
                <a:solidFill>
                  <a:srgbClr val="FF0000"/>
                </a:solidFill>
              </a:rPr>
              <a:t>docker client </a:t>
            </a:r>
            <a:r>
              <a:rPr lang="vi-VN" dirty="0" smtClean="0"/>
              <a:t>là thành phần cung cấp dòng lệnh để thao tác và điều khiển docker host.</a:t>
            </a:r>
          </a:p>
          <a:p>
            <a:endParaRPr lang="vi-VN" dirty="0" smtClean="0"/>
          </a:p>
          <a:p>
            <a:r>
              <a:rPr lang="vi-VN" dirty="0" smtClean="0"/>
              <a:t>docker host là máy chủ được cài đặt docker deamon, thành phần chính để điều khiển các contaner.</a:t>
            </a:r>
          </a:p>
          <a:p>
            <a:endParaRPr lang="vi-VN" dirty="0" smtClean="0"/>
          </a:p>
          <a:p>
            <a:r>
              <a:rPr lang="vi-VN" dirty="0" smtClean="0"/>
              <a:t>registry là thành phần lưu trữ các images, nó có thể là máy chủ online được cung cấp bởi các nhà cung cấp hoặc do chính các công ty tự dựng.</a:t>
            </a:r>
          </a:p>
          <a:p>
            <a:endParaRPr lang="vi-VN" dirty="0" smtClean="0"/>
          </a:p>
          <a:p>
            <a:r>
              <a:rPr lang="vi-VN" dirty="0" smtClean="0"/>
              <a:t>container sẽ được tạo ra từ các images</a:t>
            </a:r>
          </a:p>
          <a:p>
            <a:endParaRPr lang="vi-VN" dirty="0" smtClean="0"/>
          </a:p>
          <a:p>
            <a:r>
              <a:rPr lang="vi-VN" dirty="0" smtClean="0"/>
              <a:t>Các thao tác run, pull, build sẽ được thao tác bởi người dùng.</a:t>
            </a:r>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11</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12</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13</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14</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15</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16</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17</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18</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19</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20</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21</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22</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23</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24</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25</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975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3</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4</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68723cf84_0_2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68723cf84_0_2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extLst>
      <p:ext uri="{BB962C8B-B14F-4D97-AF65-F5344CB8AC3E}">
        <p14:creationId xmlns:p14="http://schemas.microsoft.com/office/powerpoint/2010/main" val="200341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6</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7</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8</a:t>
            </a:fld>
            <a:endParaRPr lang="en-US"/>
          </a:p>
        </p:txBody>
      </p:sp>
    </p:spTree>
    <p:extLst>
      <p:ext uri="{BB962C8B-B14F-4D97-AF65-F5344CB8AC3E}">
        <p14:creationId xmlns:p14="http://schemas.microsoft.com/office/powerpoint/2010/main" val="3686434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C0CFF-16B0-4DB4-ACFC-843FE3E04E9A}" type="slidenum">
              <a:rPr lang="en-US" smtClean="0"/>
              <a:t>9</a:t>
            </a:fld>
            <a:endParaRPr lang="en-US"/>
          </a:p>
        </p:txBody>
      </p:sp>
    </p:spTree>
    <p:extLst>
      <p:ext uri="{BB962C8B-B14F-4D97-AF65-F5344CB8AC3E}">
        <p14:creationId xmlns:p14="http://schemas.microsoft.com/office/powerpoint/2010/main" val="3686434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8016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6933"/>
            <a:ext cx="11260665" cy="6570599"/>
          </a:xfrm>
          <a:prstGeom prst="rect">
            <a:avLst/>
          </a:prstGeom>
        </p:spPr>
      </p:pic>
    </p:spTree>
    <p:extLst>
      <p:ext uri="{BB962C8B-B14F-4D97-AF65-F5344CB8AC3E}">
        <p14:creationId xmlns:p14="http://schemas.microsoft.com/office/powerpoint/2010/main" val="400834181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317"/>
            <a:fld id="{303B0AF2-ADEE-4B13-AF04-9FE105407BBB}" type="datetimeFigureOut">
              <a:rPr lang="en-US" smtClean="0">
                <a:solidFill>
                  <a:prstClr val="black">
                    <a:tint val="75000"/>
                  </a:prstClr>
                </a:solidFill>
              </a:rPr>
              <a:pPr defTabSz="914317"/>
              <a:t>12/19/2018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1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17"/>
            <a:fld id="{9D4E16EB-7EA2-48A1-A234-09CAA1B92068}" type="slidenum">
              <a:rPr lang="en-US" smtClean="0">
                <a:solidFill>
                  <a:prstClr val="black">
                    <a:tint val="75000"/>
                  </a:prstClr>
                </a:solidFill>
              </a:rPr>
              <a:pPr defTabSz="914317"/>
              <a:t>‹#›</a:t>
            </a:fld>
            <a:endParaRPr lang="en-US">
              <a:solidFill>
                <a:prstClr val="black">
                  <a:tint val="75000"/>
                </a:prstClr>
              </a:solidFill>
            </a:endParaRPr>
          </a:p>
        </p:txBody>
      </p:sp>
    </p:spTree>
    <p:extLst>
      <p:ext uri="{BB962C8B-B14F-4D97-AF65-F5344CB8AC3E}">
        <p14:creationId xmlns:p14="http://schemas.microsoft.com/office/powerpoint/2010/main" val="94126299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srcRect t="86902" b="6045"/>
          <a:stretch/>
        </p:blipFill>
        <p:spPr bwMode="auto">
          <a:xfrm>
            <a:off x="0" y="6305549"/>
            <a:ext cx="12192000" cy="400051"/>
          </a:xfrm>
          <a:prstGeom prst="rect">
            <a:avLst/>
          </a:prstGeom>
          <a:noFill/>
          <a:ln w="9525">
            <a:noFill/>
            <a:miter lim="800000"/>
            <a:headEnd/>
            <a:tailEnd/>
          </a:ln>
          <a:effectLst/>
        </p:spPr>
      </p:pic>
    </p:spTree>
    <p:extLst>
      <p:ext uri="{BB962C8B-B14F-4D97-AF65-F5344CB8AC3E}">
        <p14:creationId xmlns:p14="http://schemas.microsoft.com/office/powerpoint/2010/main" val="23648377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8484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621499"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6" name="Picture Placeholder 2"/>
          <p:cNvSpPr>
            <a:spLocks noGrp="1"/>
          </p:cNvSpPr>
          <p:nvPr>
            <p:ph type="pic" sz="quarter" idx="16"/>
          </p:nvPr>
        </p:nvSpPr>
        <p:spPr>
          <a:xfrm>
            <a:off x="4095649"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7" name="Picture Placeholder 2"/>
          <p:cNvSpPr>
            <a:spLocks noGrp="1"/>
          </p:cNvSpPr>
          <p:nvPr>
            <p:ph type="pic" sz="quarter" idx="17"/>
          </p:nvPr>
        </p:nvSpPr>
        <p:spPr>
          <a:xfrm>
            <a:off x="6569800"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8" name="Picture Placeholder 2"/>
          <p:cNvSpPr>
            <a:spLocks noGrp="1"/>
          </p:cNvSpPr>
          <p:nvPr>
            <p:ph type="pic" sz="quarter" idx="18"/>
          </p:nvPr>
        </p:nvSpPr>
        <p:spPr>
          <a:xfrm>
            <a:off x="9043951"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4" name="Rounded Rectangle 13"/>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prstClr val="white">
                  <a:lumMod val="50000"/>
                </a:prstClr>
              </a:solidFill>
              <a:effectLst/>
              <a:uLnTx/>
              <a:uFillTx/>
              <a:latin typeface="Calibri" pitchFamily="34" charset="0"/>
              <a:ea typeface="+mn-ea"/>
              <a:cs typeface="+mn-cs"/>
            </a:endParaRPr>
          </a:p>
        </p:txBody>
      </p:sp>
      <p:sp>
        <p:nvSpPr>
          <p:cNvPr id="19"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fld id="{FCEE2C88-6C8F-484D-AF69-578F576B1F44}" type="slidenum">
              <a:rPr lang="en-US" smtClean="0">
                <a:solidFill>
                  <a:prstClr val="white">
                    <a:lumMod val="50000"/>
                  </a:prstClr>
                </a:solidFill>
              </a:rPr>
              <a:pPr defTabSz="914317"/>
              <a:t>‹#›</a:t>
            </a:fld>
            <a:endParaRPr lang="en-US" dirty="0">
              <a:solidFill>
                <a:prstClr val="white">
                  <a:lumMod val="50000"/>
                </a:prstClr>
              </a:solidFill>
            </a:endParaRPr>
          </a:p>
        </p:txBody>
      </p:sp>
      <p:sp>
        <p:nvSpPr>
          <p:cNvPr id="20" name="TextBox 19"/>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dirty="0" err="1" smtClean="0">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dirty="0">
              <a:ln>
                <a:noFill/>
              </a:ln>
              <a:solidFill>
                <a:prstClr val="white">
                  <a:lumMod val="50000"/>
                </a:prstClr>
              </a:solidFill>
              <a:effectLst/>
              <a:uLnTx/>
              <a:uFillTx/>
              <a:latin typeface="Calibri" pitchFamily="34" charset="0"/>
              <a:ea typeface="Roboto Light" panose="02000000000000000000" pitchFamily="2" charset="0"/>
              <a:cs typeface="+mn-cs"/>
            </a:endParaRPr>
          </a:p>
        </p:txBody>
      </p:sp>
      <p:sp>
        <p:nvSpPr>
          <p:cNvPr id="12" name="Text Placeholder 10"/>
          <p:cNvSpPr>
            <a:spLocks noGrp="1"/>
          </p:cNvSpPr>
          <p:nvPr>
            <p:ph type="body" sz="quarter" idx="14"/>
          </p:nvPr>
        </p:nvSpPr>
        <p:spPr>
          <a:xfrm>
            <a:off x="637882" y="625853"/>
            <a:ext cx="10905239" cy="304623"/>
          </a:xfrm>
        </p:spPr>
        <p:txBody>
          <a:bodyPr lIns="0" tIns="0" rIns="0" bIns="0">
            <a:normAutofit/>
          </a:bodyPr>
          <a:lstStyle>
            <a:lvl1pPr marL="0" indent="0" algn="l">
              <a:buNone/>
              <a:defRPr sz="2000" kern="0" spc="151">
                <a:solidFill>
                  <a:schemeClr val="tx2"/>
                </a:solidFill>
                <a:latin typeface="Calibri" pitchFamily="34" charset="0"/>
                <a:ea typeface="Roboto Medium" panose="02000000000000000000" pitchFamily="2" charset="0"/>
              </a:defRPr>
            </a:lvl1pPr>
          </a:lstStyle>
          <a:p>
            <a:pPr lvl="0"/>
            <a:endParaRPr lang="id-ID" dirty="0"/>
          </a:p>
        </p:txBody>
      </p:sp>
      <p:sp>
        <p:nvSpPr>
          <p:cNvPr id="15" name="Text Placeholder 10"/>
          <p:cNvSpPr>
            <a:spLocks noGrp="1"/>
          </p:cNvSpPr>
          <p:nvPr>
            <p:ph type="body" sz="quarter" idx="19"/>
          </p:nvPr>
        </p:nvSpPr>
        <p:spPr>
          <a:xfrm>
            <a:off x="650582" y="415429"/>
            <a:ext cx="10905239" cy="156073"/>
          </a:xfrm>
        </p:spPr>
        <p:txBody>
          <a:bodyPr lIns="0" tIns="0" rIns="0" bIns="0">
            <a:normAutofit/>
          </a:bodyPr>
          <a:lstStyle>
            <a:lvl1pPr marL="0" indent="0" algn="l">
              <a:buNone/>
              <a:defRPr sz="1067" kern="0" spc="200">
                <a:solidFill>
                  <a:schemeClr val="bg1">
                    <a:lumMod val="75000"/>
                  </a:schemeClr>
                </a:solidFill>
                <a:latin typeface="Calibri" pitchFamily="34" charset="0"/>
                <a:ea typeface="Roboto Light" panose="02000000000000000000" pitchFamily="2" charset="0"/>
              </a:defRPr>
            </a:lvl1pPr>
          </a:lstStyle>
          <a:p>
            <a:pPr lvl="0"/>
            <a:endParaRPr lang="id-ID" dirty="0"/>
          </a:p>
        </p:txBody>
      </p:sp>
      <p:sp>
        <p:nvSpPr>
          <p:cNvPr id="13" name="Rectangle 12"/>
          <p:cNvSpPr/>
          <p:nvPr userDrawn="1"/>
        </p:nvSpPr>
        <p:spPr>
          <a:xfrm>
            <a:off x="650582" y="1016002"/>
            <a:ext cx="63975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srgbClr val="118CE7"/>
              </a:solidFill>
              <a:effectLst/>
              <a:uLnTx/>
              <a:uFillTx/>
              <a:latin typeface="Calibri" pitchFamily="34" charset="0"/>
              <a:ea typeface="+mn-ea"/>
              <a:cs typeface="+mn-cs"/>
            </a:endParaRPr>
          </a:p>
        </p:txBody>
      </p:sp>
    </p:spTree>
    <p:extLst>
      <p:ext uri="{BB962C8B-B14F-4D97-AF65-F5344CB8AC3E}">
        <p14:creationId xmlns:p14="http://schemas.microsoft.com/office/powerpoint/2010/main" val="18263843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anim calcmode="lin" valueType="num">
                                      <p:cBhvr>
                                        <p:cTn id="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click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5"/>
            <a:ext cx="5378823" cy="5058575"/>
          </a:xfrm>
          <a:solidFill>
            <a:schemeClr val="bg1">
              <a:lumMod val="85000"/>
            </a:schemeClr>
          </a:solidFill>
          <a:ln>
            <a:noFill/>
          </a:ln>
        </p:spPr>
        <p:txBody>
          <a:bodyPr/>
          <a:lstStyle>
            <a:lvl1pPr>
              <a:defRPr/>
            </a:lvl1pPr>
          </a:lstStyle>
          <a:p>
            <a:endParaRPr lang="en-US"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prstClr val="white">
                  <a:lumMod val="50000"/>
                </a:prstClr>
              </a:solidFill>
              <a:effectLst/>
              <a:uLnTx/>
              <a:uFillTx/>
              <a:latin typeface="Calibri" pitchFamily="34" charset="0"/>
              <a:ea typeface="+mn-ea"/>
              <a:cs typeface="+mn-cs"/>
            </a:endParaRPr>
          </a:p>
        </p:txBody>
      </p:sp>
      <p:sp>
        <p:nvSpPr>
          <p:cNvPr id="14"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fld id="{FCEE2C88-6C8F-484D-AF69-578F576B1F44}" type="slidenum">
              <a:rPr lang="en-US" smtClean="0">
                <a:solidFill>
                  <a:prstClr val="white">
                    <a:lumMod val="50000"/>
                  </a:prstClr>
                </a:solidFill>
              </a:rPr>
              <a:pPr defTabSz="914317"/>
              <a:t>‹#›</a:t>
            </a:fld>
            <a:endParaRPr lang="en-US" dirty="0">
              <a:solidFill>
                <a:prstClr val="white">
                  <a:lumMod val="50000"/>
                </a:prstClr>
              </a:solidFill>
            </a:endParaRPr>
          </a:p>
        </p:txBody>
      </p:sp>
      <p:sp>
        <p:nvSpPr>
          <p:cNvPr id="16" name="TextBox 15"/>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dirty="0" err="1" smtClean="0">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dirty="0">
              <a:ln>
                <a:noFill/>
              </a:ln>
              <a:solidFill>
                <a:prstClr val="white">
                  <a:lumMod val="50000"/>
                </a:prstClr>
              </a:solidFill>
              <a:effectLst/>
              <a:uLnTx/>
              <a:uFillTx/>
              <a:latin typeface="Calibri" pitchFamily="34" charset="0"/>
              <a:ea typeface="Roboto Light" panose="02000000000000000000" pitchFamily="2" charset="0"/>
              <a:cs typeface="+mn-cs"/>
            </a:endParaRPr>
          </a:p>
        </p:txBody>
      </p:sp>
      <p:sp>
        <p:nvSpPr>
          <p:cNvPr id="20" name="Text Placeholder 10"/>
          <p:cNvSpPr>
            <a:spLocks noGrp="1"/>
          </p:cNvSpPr>
          <p:nvPr>
            <p:ph type="body" sz="quarter" idx="14"/>
          </p:nvPr>
        </p:nvSpPr>
        <p:spPr>
          <a:xfrm>
            <a:off x="637882" y="625853"/>
            <a:ext cx="10905239" cy="304623"/>
          </a:xfrm>
        </p:spPr>
        <p:txBody>
          <a:bodyPr lIns="0" tIns="0" rIns="0" bIns="0">
            <a:normAutofit/>
          </a:bodyPr>
          <a:lstStyle>
            <a:lvl1pPr marL="0" indent="0" algn="l">
              <a:buNone/>
              <a:defRPr sz="2000" kern="0" spc="151">
                <a:solidFill>
                  <a:schemeClr val="tx2"/>
                </a:solidFill>
                <a:latin typeface="Calibri" pitchFamily="34"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2" y="415429"/>
            <a:ext cx="10905239" cy="156073"/>
          </a:xfrm>
        </p:spPr>
        <p:txBody>
          <a:bodyPr lIns="0" tIns="0" rIns="0" bIns="0">
            <a:normAutofit/>
          </a:bodyPr>
          <a:lstStyle>
            <a:lvl1pPr marL="0" indent="0" algn="l">
              <a:buNone/>
              <a:defRPr sz="1067" kern="0" spc="200">
                <a:solidFill>
                  <a:schemeClr val="bg1">
                    <a:lumMod val="75000"/>
                  </a:schemeClr>
                </a:solidFill>
                <a:latin typeface="Calibri" pitchFamily="34" charset="0"/>
                <a:ea typeface="Roboto Light" panose="02000000000000000000" pitchFamily="2" charset="0"/>
              </a:defRPr>
            </a:lvl1pPr>
          </a:lstStyle>
          <a:p>
            <a:pPr lvl="0"/>
            <a:endParaRPr lang="id-ID" dirty="0"/>
          </a:p>
        </p:txBody>
      </p:sp>
      <p:sp>
        <p:nvSpPr>
          <p:cNvPr id="9" name="Rectangle 8"/>
          <p:cNvSpPr/>
          <p:nvPr userDrawn="1"/>
        </p:nvSpPr>
        <p:spPr>
          <a:xfrm>
            <a:off x="650582" y="1016002"/>
            <a:ext cx="63975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srgbClr val="118CE7"/>
              </a:solidFill>
              <a:effectLst/>
              <a:uLnTx/>
              <a:uFillTx/>
              <a:latin typeface="Calibri" pitchFamily="34" charset="0"/>
              <a:ea typeface="+mn-ea"/>
              <a:cs typeface="+mn-cs"/>
            </a:endParaRPr>
          </a:p>
        </p:txBody>
      </p:sp>
    </p:spTree>
    <p:extLst>
      <p:ext uri="{BB962C8B-B14F-4D97-AF65-F5344CB8AC3E}">
        <p14:creationId xmlns:p14="http://schemas.microsoft.com/office/powerpoint/2010/main" val="12860850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anim calcmode="lin" valueType="num">
                                      <p:cBhvr>
                                        <p:cTn id="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click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0"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prstClr val="white">
                  <a:lumMod val="50000"/>
                </a:prstClr>
              </a:solidFill>
              <a:effectLst/>
              <a:uLnTx/>
              <a:uFillTx/>
              <a:latin typeface="Calibri" pitchFamily="34" charset="0"/>
              <a:ea typeface="+mn-ea"/>
              <a:cs typeface="+mn-cs"/>
            </a:endParaRPr>
          </a:p>
        </p:txBody>
      </p:sp>
      <p:sp>
        <p:nvSpPr>
          <p:cNvPr id="14"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fld id="{FCEE2C88-6C8F-484D-AF69-578F576B1F44}" type="slidenum">
              <a:rPr lang="en-US" smtClean="0">
                <a:solidFill>
                  <a:prstClr val="white">
                    <a:lumMod val="50000"/>
                  </a:prstClr>
                </a:solidFill>
              </a:rPr>
              <a:pPr defTabSz="914317"/>
              <a:t>‹#›</a:t>
            </a:fld>
            <a:endParaRPr lang="en-US" dirty="0">
              <a:solidFill>
                <a:prstClr val="white">
                  <a:lumMod val="50000"/>
                </a:prstClr>
              </a:solidFill>
            </a:endParaRPr>
          </a:p>
        </p:txBody>
      </p:sp>
      <p:sp>
        <p:nvSpPr>
          <p:cNvPr id="16" name="TextBox 15"/>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dirty="0" err="1" smtClean="0">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dirty="0">
              <a:ln>
                <a:noFill/>
              </a:ln>
              <a:solidFill>
                <a:prstClr val="white">
                  <a:lumMod val="50000"/>
                </a:prstClr>
              </a:solidFill>
              <a:effectLst/>
              <a:uLnTx/>
              <a:uFillTx/>
              <a:latin typeface="Calibri" pitchFamily="34" charset="0"/>
              <a:ea typeface="Roboto Light" panose="02000000000000000000" pitchFamily="2" charset="0"/>
              <a:cs typeface="+mn-cs"/>
            </a:endParaRPr>
          </a:p>
        </p:txBody>
      </p:sp>
    </p:spTree>
    <p:extLst>
      <p:ext uri="{BB962C8B-B14F-4D97-AF65-F5344CB8AC3E}">
        <p14:creationId xmlns:p14="http://schemas.microsoft.com/office/powerpoint/2010/main" val="12643000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6933"/>
            <a:ext cx="11260665" cy="6570599"/>
          </a:xfrm>
          <a:prstGeom prst="rect">
            <a:avLst/>
          </a:prstGeom>
        </p:spPr>
      </p:pic>
    </p:spTree>
    <p:extLst>
      <p:ext uri="{BB962C8B-B14F-4D97-AF65-F5344CB8AC3E}">
        <p14:creationId xmlns:p14="http://schemas.microsoft.com/office/powerpoint/2010/main" val="32388947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317"/>
            <a:fld id="{303B0AF2-ADEE-4B13-AF04-9FE105407BBB}" type="datetimeFigureOut">
              <a:rPr lang="en-US" smtClean="0">
                <a:solidFill>
                  <a:prstClr val="black">
                    <a:tint val="75000"/>
                  </a:prstClr>
                </a:solidFill>
              </a:rPr>
              <a:pPr defTabSz="914317"/>
              <a:t>12/19/2018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1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17"/>
            <a:fld id="{9D4E16EB-7EA2-48A1-A234-09CAA1B92068}" type="slidenum">
              <a:rPr lang="en-US" smtClean="0">
                <a:solidFill>
                  <a:prstClr val="black">
                    <a:tint val="75000"/>
                  </a:prstClr>
                </a:solidFill>
              </a:rPr>
              <a:pPr defTabSz="914317"/>
              <a:t>‹#›</a:t>
            </a:fld>
            <a:endParaRPr lang="en-US">
              <a:solidFill>
                <a:prstClr val="black">
                  <a:tint val="75000"/>
                </a:prstClr>
              </a:solidFill>
            </a:endParaRPr>
          </a:p>
        </p:txBody>
      </p:sp>
    </p:spTree>
    <p:extLst>
      <p:ext uri="{BB962C8B-B14F-4D97-AF65-F5344CB8AC3E}">
        <p14:creationId xmlns:p14="http://schemas.microsoft.com/office/powerpoint/2010/main" val="37463615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87CDC6-DED5-4025-9A3D-8E3B67F9F01F}" type="datetimeFigureOut">
              <a:rPr lang="en-US" smtClean="0"/>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35F0F-AB6C-40E7-AD47-50776524D3B6}" type="slidenum">
              <a:rPr lang="en-US" smtClean="0"/>
              <a:t>‹#›</a:t>
            </a:fld>
            <a:endParaRPr lang="en-US"/>
          </a:p>
        </p:txBody>
      </p:sp>
    </p:spTree>
    <p:extLst>
      <p:ext uri="{BB962C8B-B14F-4D97-AF65-F5344CB8AC3E}">
        <p14:creationId xmlns:p14="http://schemas.microsoft.com/office/powerpoint/2010/main" val="278203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44676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121897" tIns="121897" rIns="121897" bIns="121897"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11330665" y="6251679"/>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2099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0" y="0"/>
            <a:ext cx="6290235" cy="6858000"/>
          </a:xfrm>
          <a:solidFill>
            <a:srgbClr val="D9D9D9"/>
          </a:solidFill>
        </p:spPr>
        <p:txBody>
          <a:bodyPr anchor="t"/>
          <a:lstStyle>
            <a:lvl1pPr marL="0" indent="0" algn="ctr">
              <a:buNone/>
              <a:defRPr/>
            </a:lvl1pPr>
          </a:lstStyle>
          <a:p>
            <a:endParaRPr lang="id-ID"/>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a:ln>
                <a:noFill/>
              </a:ln>
              <a:solidFill>
                <a:prstClr val="white">
                  <a:lumMod val="50000"/>
                </a:prstClr>
              </a:solidFill>
              <a:effectLst/>
              <a:uLnTx/>
              <a:uFillTx/>
              <a:latin typeface="Calibri" pitchFamily="34" charset="0"/>
              <a:ea typeface="+mn-ea"/>
              <a:cs typeface="+mn-cs"/>
            </a:endParaRPr>
          </a:p>
        </p:txBody>
      </p:sp>
      <p:sp>
        <p:nvSpPr>
          <p:cNvPr id="14"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defRPr/>
            </a:pPr>
            <a:fld id="{FCEE2C88-6C8F-484D-AF69-578F576B1F44}" type="slidenum">
              <a:rPr lang="en-US" smtClean="0">
                <a:solidFill>
                  <a:prstClr val="white">
                    <a:lumMod val="50000"/>
                  </a:prstClr>
                </a:solidFill>
              </a:rPr>
              <a:pPr defTabSz="914317">
                <a:defRPr/>
              </a:pPr>
              <a:t>‹#›</a:t>
            </a:fld>
            <a:endParaRPr lang="en-US">
              <a:solidFill>
                <a:prstClr val="white">
                  <a:lumMod val="50000"/>
                </a:prstClr>
              </a:solidFill>
            </a:endParaRPr>
          </a:p>
        </p:txBody>
      </p:sp>
      <p:sp>
        <p:nvSpPr>
          <p:cNvPr id="16" name="TextBox 15"/>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err="1">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err="1">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err="1">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a:ln>
                <a:noFill/>
              </a:ln>
              <a:solidFill>
                <a:prstClr val="white">
                  <a:lumMod val="50000"/>
                </a:prstClr>
              </a:solidFill>
              <a:effectLst/>
              <a:uLnTx/>
              <a:uFillTx/>
              <a:latin typeface="Calibri" pitchFamily="34" charset="0"/>
              <a:ea typeface="Roboto Light" panose="02000000000000000000" pitchFamily="2" charset="0"/>
              <a:cs typeface="+mn-cs"/>
            </a:endParaRPr>
          </a:p>
        </p:txBody>
      </p:sp>
    </p:spTree>
    <p:extLst>
      <p:ext uri="{BB962C8B-B14F-4D97-AF65-F5344CB8AC3E}">
        <p14:creationId xmlns:p14="http://schemas.microsoft.com/office/powerpoint/2010/main" val="187691169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081"/>
          <a:stretch/>
        </p:blipFill>
        <p:spPr>
          <a:xfrm>
            <a:off x="-8351" y="-16931"/>
            <a:ext cx="10915603" cy="6874932"/>
          </a:xfrm>
          <a:prstGeom prst="rect">
            <a:avLst/>
          </a:prstGeom>
        </p:spPr>
      </p:pic>
    </p:spTree>
    <p:extLst>
      <p:ext uri="{BB962C8B-B14F-4D97-AF65-F5344CB8AC3E}">
        <p14:creationId xmlns:p14="http://schemas.microsoft.com/office/powerpoint/2010/main" val="12318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srcRect t="86902" b="6045"/>
          <a:stretch/>
        </p:blipFill>
        <p:spPr bwMode="auto">
          <a:xfrm>
            <a:off x="0" y="6305549"/>
            <a:ext cx="12192000" cy="400051"/>
          </a:xfrm>
          <a:prstGeom prst="rect">
            <a:avLst/>
          </a:prstGeom>
          <a:noFill/>
          <a:ln w="9525">
            <a:noFill/>
            <a:miter lim="800000"/>
            <a:headEnd/>
            <a:tailEnd/>
          </a:ln>
          <a:effectLst/>
        </p:spPr>
      </p:pic>
    </p:spTree>
    <p:extLst>
      <p:ext uri="{BB962C8B-B14F-4D97-AF65-F5344CB8AC3E}">
        <p14:creationId xmlns:p14="http://schemas.microsoft.com/office/powerpoint/2010/main" val="33166978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4474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621499"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6" name="Picture Placeholder 2"/>
          <p:cNvSpPr>
            <a:spLocks noGrp="1"/>
          </p:cNvSpPr>
          <p:nvPr>
            <p:ph type="pic" sz="quarter" idx="16"/>
          </p:nvPr>
        </p:nvSpPr>
        <p:spPr>
          <a:xfrm>
            <a:off x="4095649"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7" name="Picture Placeholder 2"/>
          <p:cNvSpPr>
            <a:spLocks noGrp="1"/>
          </p:cNvSpPr>
          <p:nvPr>
            <p:ph type="pic" sz="quarter" idx="17"/>
          </p:nvPr>
        </p:nvSpPr>
        <p:spPr>
          <a:xfrm>
            <a:off x="6569800"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8" name="Picture Placeholder 2"/>
          <p:cNvSpPr>
            <a:spLocks noGrp="1"/>
          </p:cNvSpPr>
          <p:nvPr>
            <p:ph type="pic" sz="quarter" idx="18"/>
          </p:nvPr>
        </p:nvSpPr>
        <p:spPr>
          <a:xfrm>
            <a:off x="9043951" y="1888277"/>
            <a:ext cx="1440000" cy="1440000"/>
          </a:xfrm>
          <a:prstGeom prst="ellipse">
            <a:avLst/>
          </a:prstGeom>
          <a:solidFill>
            <a:srgbClr val="D9D9D9"/>
          </a:solidFill>
        </p:spPr>
        <p:txBody>
          <a:bodyPr anchor="ctr">
            <a:normAutofit/>
          </a:bodyPr>
          <a:lstStyle>
            <a:lvl1pPr marL="0" indent="0" algn="ctr">
              <a:buNone/>
              <a:defRPr sz="1867"/>
            </a:lvl1pPr>
          </a:lstStyle>
          <a:p>
            <a:endParaRPr lang="id-ID" dirty="0"/>
          </a:p>
        </p:txBody>
      </p:sp>
      <p:sp>
        <p:nvSpPr>
          <p:cNvPr id="14" name="Rounded Rectangle 13"/>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prstClr val="white">
                  <a:lumMod val="50000"/>
                </a:prstClr>
              </a:solidFill>
              <a:effectLst/>
              <a:uLnTx/>
              <a:uFillTx/>
              <a:latin typeface="Calibri" pitchFamily="34" charset="0"/>
              <a:ea typeface="+mn-ea"/>
              <a:cs typeface="+mn-cs"/>
            </a:endParaRPr>
          </a:p>
        </p:txBody>
      </p:sp>
      <p:sp>
        <p:nvSpPr>
          <p:cNvPr id="19"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fld id="{FCEE2C88-6C8F-484D-AF69-578F576B1F44}" type="slidenum">
              <a:rPr lang="en-US" smtClean="0">
                <a:solidFill>
                  <a:prstClr val="white">
                    <a:lumMod val="50000"/>
                  </a:prstClr>
                </a:solidFill>
              </a:rPr>
              <a:pPr defTabSz="914317"/>
              <a:t>‹#›</a:t>
            </a:fld>
            <a:endParaRPr lang="en-US" dirty="0">
              <a:solidFill>
                <a:prstClr val="white">
                  <a:lumMod val="50000"/>
                </a:prstClr>
              </a:solidFill>
            </a:endParaRPr>
          </a:p>
        </p:txBody>
      </p:sp>
      <p:sp>
        <p:nvSpPr>
          <p:cNvPr id="20" name="TextBox 19"/>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dirty="0" err="1" smtClean="0">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dirty="0">
              <a:ln>
                <a:noFill/>
              </a:ln>
              <a:solidFill>
                <a:prstClr val="white">
                  <a:lumMod val="50000"/>
                </a:prstClr>
              </a:solidFill>
              <a:effectLst/>
              <a:uLnTx/>
              <a:uFillTx/>
              <a:latin typeface="Calibri" pitchFamily="34" charset="0"/>
              <a:ea typeface="Roboto Light" panose="02000000000000000000" pitchFamily="2" charset="0"/>
              <a:cs typeface="+mn-cs"/>
            </a:endParaRPr>
          </a:p>
        </p:txBody>
      </p:sp>
      <p:sp>
        <p:nvSpPr>
          <p:cNvPr id="12" name="Text Placeholder 10"/>
          <p:cNvSpPr>
            <a:spLocks noGrp="1"/>
          </p:cNvSpPr>
          <p:nvPr>
            <p:ph type="body" sz="quarter" idx="14"/>
          </p:nvPr>
        </p:nvSpPr>
        <p:spPr>
          <a:xfrm>
            <a:off x="637882" y="625853"/>
            <a:ext cx="10905239" cy="304623"/>
          </a:xfrm>
        </p:spPr>
        <p:txBody>
          <a:bodyPr lIns="0" tIns="0" rIns="0" bIns="0">
            <a:normAutofit/>
          </a:bodyPr>
          <a:lstStyle>
            <a:lvl1pPr marL="0" indent="0" algn="l">
              <a:buNone/>
              <a:defRPr sz="2000" kern="0" spc="151">
                <a:solidFill>
                  <a:schemeClr val="tx2"/>
                </a:solidFill>
                <a:latin typeface="Calibri" pitchFamily="34" charset="0"/>
                <a:ea typeface="Roboto Medium" panose="02000000000000000000" pitchFamily="2" charset="0"/>
              </a:defRPr>
            </a:lvl1pPr>
          </a:lstStyle>
          <a:p>
            <a:pPr lvl="0"/>
            <a:endParaRPr lang="id-ID" dirty="0"/>
          </a:p>
        </p:txBody>
      </p:sp>
      <p:sp>
        <p:nvSpPr>
          <p:cNvPr id="15" name="Text Placeholder 10"/>
          <p:cNvSpPr>
            <a:spLocks noGrp="1"/>
          </p:cNvSpPr>
          <p:nvPr>
            <p:ph type="body" sz="quarter" idx="19"/>
          </p:nvPr>
        </p:nvSpPr>
        <p:spPr>
          <a:xfrm>
            <a:off x="650582" y="415429"/>
            <a:ext cx="10905239" cy="156073"/>
          </a:xfrm>
        </p:spPr>
        <p:txBody>
          <a:bodyPr lIns="0" tIns="0" rIns="0" bIns="0">
            <a:normAutofit/>
          </a:bodyPr>
          <a:lstStyle>
            <a:lvl1pPr marL="0" indent="0" algn="l">
              <a:buNone/>
              <a:defRPr sz="1067" kern="0" spc="200">
                <a:solidFill>
                  <a:schemeClr val="bg1">
                    <a:lumMod val="75000"/>
                  </a:schemeClr>
                </a:solidFill>
                <a:latin typeface="Calibri" pitchFamily="34" charset="0"/>
                <a:ea typeface="Roboto Light" panose="02000000000000000000" pitchFamily="2" charset="0"/>
              </a:defRPr>
            </a:lvl1pPr>
          </a:lstStyle>
          <a:p>
            <a:pPr lvl="0"/>
            <a:endParaRPr lang="id-ID" dirty="0"/>
          </a:p>
        </p:txBody>
      </p:sp>
      <p:sp>
        <p:nvSpPr>
          <p:cNvPr id="13" name="Rectangle 12"/>
          <p:cNvSpPr/>
          <p:nvPr userDrawn="1"/>
        </p:nvSpPr>
        <p:spPr>
          <a:xfrm>
            <a:off x="650582" y="1016002"/>
            <a:ext cx="63975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srgbClr val="118CE7"/>
              </a:solidFill>
              <a:effectLst/>
              <a:uLnTx/>
              <a:uFillTx/>
              <a:latin typeface="Calibri" pitchFamily="34" charset="0"/>
              <a:ea typeface="+mn-ea"/>
              <a:cs typeface="+mn-cs"/>
            </a:endParaRPr>
          </a:p>
        </p:txBody>
      </p:sp>
    </p:spTree>
    <p:extLst>
      <p:ext uri="{BB962C8B-B14F-4D97-AF65-F5344CB8AC3E}">
        <p14:creationId xmlns:p14="http://schemas.microsoft.com/office/powerpoint/2010/main" val="235239086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anim calcmode="lin" valueType="num">
                                      <p:cBhvr>
                                        <p:cTn id="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click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5"/>
            <a:ext cx="5378823" cy="5058575"/>
          </a:xfrm>
          <a:solidFill>
            <a:schemeClr val="bg1">
              <a:lumMod val="85000"/>
            </a:schemeClr>
          </a:solidFill>
          <a:ln>
            <a:noFill/>
          </a:ln>
        </p:spPr>
        <p:txBody>
          <a:bodyPr/>
          <a:lstStyle>
            <a:lvl1pPr>
              <a:defRPr/>
            </a:lvl1pPr>
          </a:lstStyle>
          <a:p>
            <a:endParaRPr lang="en-US"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prstClr val="white">
                  <a:lumMod val="50000"/>
                </a:prstClr>
              </a:solidFill>
              <a:effectLst/>
              <a:uLnTx/>
              <a:uFillTx/>
              <a:latin typeface="Calibri" pitchFamily="34" charset="0"/>
              <a:ea typeface="+mn-ea"/>
              <a:cs typeface="+mn-cs"/>
            </a:endParaRPr>
          </a:p>
        </p:txBody>
      </p:sp>
      <p:sp>
        <p:nvSpPr>
          <p:cNvPr id="14"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fld id="{FCEE2C88-6C8F-484D-AF69-578F576B1F44}" type="slidenum">
              <a:rPr lang="en-US" smtClean="0">
                <a:solidFill>
                  <a:prstClr val="white">
                    <a:lumMod val="50000"/>
                  </a:prstClr>
                </a:solidFill>
              </a:rPr>
              <a:pPr defTabSz="914317"/>
              <a:t>‹#›</a:t>
            </a:fld>
            <a:endParaRPr lang="en-US" dirty="0">
              <a:solidFill>
                <a:prstClr val="white">
                  <a:lumMod val="50000"/>
                </a:prstClr>
              </a:solidFill>
            </a:endParaRPr>
          </a:p>
        </p:txBody>
      </p:sp>
      <p:sp>
        <p:nvSpPr>
          <p:cNvPr id="16" name="TextBox 15"/>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dirty="0" err="1" smtClean="0">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dirty="0">
              <a:ln>
                <a:noFill/>
              </a:ln>
              <a:solidFill>
                <a:prstClr val="white">
                  <a:lumMod val="50000"/>
                </a:prstClr>
              </a:solidFill>
              <a:effectLst/>
              <a:uLnTx/>
              <a:uFillTx/>
              <a:latin typeface="Calibri" pitchFamily="34" charset="0"/>
              <a:ea typeface="Roboto Light" panose="02000000000000000000" pitchFamily="2" charset="0"/>
              <a:cs typeface="+mn-cs"/>
            </a:endParaRPr>
          </a:p>
        </p:txBody>
      </p:sp>
      <p:sp>
        <p:nvSpPr>
          <p:cNvPr id="20" name="Text Placeholder 10"/>
          <p:cNvSpPr>
            <a:spLocks noGrp="1"/>
          </p:cNvSpPr>
          <p:nvPr>
            <p:ph type="body" sz="quarter" idx="14"/>
          </p:nvPr>
        </p:nvSpPr>
        <p:spPr>
          <a:xfrm>
            <a:off x="637882" y="625853"/>
            <a:ext cx="10905239" cy="304623"/>
          </a:xfrm>
        </p:spPr>
        <p:txBody>
          <a:bodyPr lIns="0" tIns="0" rIns="0" bIns="0">
            <a:normAutofit/>
          </a:bodyPr>
          <a:lstStyle>
            <a:lvl1pPr marL="0" indent="0" algn="l">
              <a:buNone/>
              <a:defRPr sz="2000" kern="0" spc="151">
                <a:solidFill>
                  <a:schemeClr val="tx2"/>
                </a:solidFill>
                <a:latin typeface="Calibri" pitchFamily="34"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2" y="415429"/>
            <a:ext cx="10905239" cy="156073"/>
          </a:xfrm>
        </p:spPr>
        <p:txBody>
          <a:bodyPr lIns="0" tIns="0" rIns="0" bIns="0">
            <a:normAutofit/>
          </a:bodyPr>
          <a:lstStyle>
            <a:lvl1pPr marL="0" indent="0" algn="l">
              <a:buNone/>
              <a:defRPr sz="1067" kern="0" spc="200">
                <a:solidFill>
                  <a:schemeClr val="bg1">
                    <a:lumMod val="75000"/>
                  </a:schemeClr>
                </a:solidFill>
                <a:latin typeface="Calibri" pitchFamily="34" charset="0"/>
                <a:ea typeface="Roboto Light" panose="02000000000000000000" pitchFamily="2" charset="0"/>
              </a:defRPr>
            </a:lvl1pPr>
          </a:lstStyle>
          <a:p>
            <a:pPr lvl="0"/>
            <a:endParaRPr lang="id-ID" dirty="0"/>
          </a:p>
        </p:txBody>
      </p:sp>
      <p:sp>
        <p:nvSpPr>
          <p:cNvPr id="9" name="Rectangle 8"/>
          <p:cNvSpPr/>
          <p:nvPr userDrawn="1"/>
        </p:nvSpPr>
        <p:spPr>
          <a:xfrm>
            <a:off x="650582" y="1016002"/>
            <a:ext cx="63975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srgbClr val="118CE7"/>
              </a:solidFill>
              <a:effectLst/>
              <a:uLnTx/>
              <a:uFillTx/>
              <a:latin typeface="Calibri" pitchFamily="34" charset="0"/>
              <a:ea typeface="+mn-ea"/>
              <a:cs typeface="+mn-cs"/>
            </a:endParaRPr>
          </a:p>
        </p:txBody>
      </p:sp>
    </p:spTree>
    <p:extLst>
      <p:ext uri="{BB962C8B-B14F-4D97-AF65-F5344CB8AC3E}">
        <p14:creationId xmlns:p14="http://schemas.microsoft.com/office/powerpoint/2010/main" val="401260221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anim calcmode="lin" valueType="num">
                                      <p:cBhvr>
                                        <p:cTn id="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7" presetClass="entr" presetSubtype="0" fill="hold" nodeType="click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click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0"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id-ID" sz="1333" b="0" i="0" u="none" strike="noStrike" kern="1200" cap="none" spc="0" normalizeH="0" baseline="0" noProof="0" dirty="0">
              <a:ln>
                <a:noFill/>
              </a:ln>
              <a:solidFill>
                <a:prstClr val="white">
                  <a:lumMod val="50000"/>
                </a:prstClr>
              </a:solidFill>
              <a:effectLst/>
              <a:uLnTx/>
              <a:uFillTx/>
              <a:latin typeface="Calibri" pitchFamily="34" charset="0"/>
              <a:ea typeface="+mn-ea"/>
              <a:cs typeface="+mn-cs"/>
            </a:endParaRPr>
          </a:p>
        </p:txBody>
      </p:sp>
      <p:sp>
        <p:nvSpPr>
          <p:cNvPr id="14" name="Slide Number Placeholder 5"/>
          <p:cNvSpPr>
            <a:spLocks noGrp="1"/>
          </p:cNvSpPr>
          <p:nvPr>
            <p:ph type="sldNum" sz="quarter" idx="12"/>
          </p:nvPr>
        </p:nvSpPr>
        <p:spPr>
          <a:xfrm>
            <a:off x="11471567" y="6257743"/>
            <a:ext cx="431079" cy="389083"/>
          </a:xfrm>
        </p:spPr>
        <p:txBody>
          <a:bodyPr lIns="0" tIns="0" rIns="0" bIns="0"/>
          <a:lstStyle>
            <a:lvl1pPr algn="ctr">
              <a:defRPr sz="1067">
                <a:solidFill>
                  <a:schemeClr val="bg1">
                    <a:lumMod val="50000"/>
                  </a:schemeClr>
                </a:solidFill>
                <a:latin typeface="Calibri" pitchFamily="34" charset="0"/>
                <a:ea typeface="Roboto Light" panose="02000000000000000000" pitchFamily="2" charset="0"/>
              </a:defRPr>
            </a:lvl1pPr>
          </a:lstStyle>
          <a:p>
            <a:pPr defTabSz="914317"/>
            <a:fld id="{FCEE2C88-6C8F-484D-AF69-578F576B1F44}" type="slidenum">
              <a:rPr lang="en-US" smtClean="0">
                <a:solidFill>
                  <a:prstClr val="white">
                    <a:lumMod val="50000"/>
                  </a:prstClr>
                </a:solidFill>
              </a:rPr>
              <a:pPr defTabSz="914317"/>
              <a:t>‹#›</a:t>
            </a:fld>
            <a:endParaRPr lang="en-US" dirty="0">
              <a:solidFill>
                <a:prstClr val="white">
                  <a:lumMod val="50000"/>
                </a:prstClr>
              </a:solidFill>
            </a:endParaRPr>
          </a:p>
        </p:txBody>
      </p:sp>
      <p:sp>
        <p:nvSpPr>
          <p:cNvPr id="16" name="TextBox 15"/>
          <p:cNvSpPr txBox="1"/>
          <p:nvPr userDrawn="1"/>
        </p:nvSpPr>
        <p:spPr>
          <a:xfrm>
            <a:off x="279770" y="6329173"/>
            <a:ext cx="1439818" cy="256545"/>
          </a:xfrm>
          <a:prstGeom prst="rect">
            <a:avLst/>
          </a:prstGeom>
          <a:noFill/>
        </p:spPr>
        <p:txBody>
          <a:bodyPr wrap="none" lIns="91440" tIns="45720" rIns="91440" bIns="45720" rtlCol="0">
            <a:spAutoFit/>
          </a:bodyPr>
          <a:lstStyle/>
          <a:p>
            <a:pPr marL="0" marR="0" lvl="0" indent="0" algn="l" defTabSz="91431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www.</a:t>
            </a:r>
            <a:r>
              <a:rPr kumimoji="0" lang="en-US" sz="1067" b="0" i="0" u="none" strike="noStrike" kern="1200" cap="none" spc="0" normalizeH="0" baseline="0" noProof="0" dirty="0" err="1" smtClean="0">
                <a:ln>
                  <a:noFill/>
                </a:ln>
                <a:solidFill>
                  <a:srgbClr val="C3AFCC">
                    <a:lumMod val="25000"/>
                  </a:srgbClr>
                </a:solidFill>
                <a:effectLst/>
                <a:uLnTx/>
                <a:uFillTx/>
                <a:latin typeface="Calibri" pitchFamily="34" charset="0"/>
                <a:ea typeface="Roboto Black" panose="02000000000000000000" pitchFamily="2" charset="0"/>
                <a:cs typeface="+mn-cs"/>
              </a:rPr>
              <a:t>slideproject</a:t>
            </a:r>
            <a:r>
              <a:rPr kumimoji="0" lang="en-US" sz="1067" b="0" i="0" u="none" strike="noStrike" kern="1200" cap="none" spc="0" normalizeH="0" baseline="0" noProof="0" dirty="0" err="1" smtClean="0">
                <a:ln>
                  <a:noFill/>
                </a:ln>
                <a:solidFill>
                  <a:prstClr val="white">
                    <a:lumMod val="50000"/>
                  </a:prstClr>
                </a:solidFill>
                <a:effectLst/>
                <a:uLnTx/>
                <a:uFillTx/>
                <a:latin typeface="Calibri" pitchFamily="34" charset="0"/>
                <a:ea typeface="Roboto Light" panose="02000000000000000000" pitchFamily="2" charset="0"/>
                <a:cs typeface="+mn-cs"/>
              </a:rPr>
              <a:t>.com</a:t>
            </a:r>
            <a:endParaRPr kumimoji="0" lang="id-ID" sz="1067" b="0" i="0" u="none" strike="noStrike" kern="1200" cap="none" spc="0" normalizeH="0" baseline="0" noProof="0" dirty="0">
              <a:ln>
                <a:noFill/>
              </a:ln>
              <a:solidFill>
                <a:prstClr val="white">
                  <a:lumMod val="50000"/>
                </a:prstClr>
              </a:solidFill>
              <a:effectLst/>
              <a:uLnTx/>
              <a:uFillTx/>
              <a:latin typeface="Calibri" pitchFamily="34" charset="0"/>
              <a:ea typeface="Roboto Light" panose="02000000000000000000" pitchFamily="2" charset="0"/>
              <a:cs typeface="+mn-cs"/>
            </a:endParaRPr>
          </a:p>
        </p:txBody>
      </p:sp>
    </p:spTree>
    <p:extLst>
      <p:ext uri="{BB962C8B-B14F-4D97-AF65-F5344CB8AC3E}">
        <p14:creationId xmlns:p14="http://schemas.microsoft.com/office/powerpoint/2010/main" val="3128492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716358"/>
      </p:ext>
    </p:extLst>
  </p:cSld>
  <p:clrMap bg1="lt1" tx1="dk1" bg2="lt2" tx2="dk2" accent1="accent1" accent2="accent2" accent3="accent3" accent4="accent4" accent5="accent5" accent6="accent6" hlink="hlink" folHlink="folHlink"/>
  <p:sldLayoutIdLst>
    <p:sldLayoutId id="2147483675" r:id="rId1"/>
    <p:sldLayoutId id="2147483702" r:id="rId2"/>
    <p:sldLayoutId id="2147483720" r:id="rId3"/>
    <p:sldLayoutId id="2147483709"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68580" tIns="34290" rIns="68580" bIns="34290" rtlCol="0" anchor="ctr"/>
          <a:lstStyle>
            <a:lvl1pPr algn="l">
              <a:defRPr sz="1200">
                <a:solidFill>
                  <a:schemeClr val="tx1">
                    <a:tint val="75000"/>
                  </a:schemeClr>
                </a:solidFill>
                <a:latin typeface="Calibri" pitchFamily="34" charset="0"/>
              </a:defRPr>
            </a:lvl1pPr>
          </a:lstStyle>
          <a:p>
            <a:pPr defTabSz="91431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68580" tIns="34290" rIns="68580" bIns="34290" rtlCol="0" anchor="ctr"/>
          <a:lstStyle>
            <a:lvl1pPr algn="ctr">
              <a:defRPr sz="1200">
                <a:solidFill>
                  <a:schemeClr val="tx1">
                    <a:tint val="75000"/>
                  </a:schemeClr>
                </a:solidFill>
                <a:latin typeface="Calibri" pitchFamily="34" charset="0"/>
              </a:defRPr>
            </a:lvl1pPr>
          </a:lstStyle>
          <a:p>
            <a:pPr defTabSz="91431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68580" tIns="34290" rIns="68580" bIns="34290" rtlCol="0" anchor="ctr"/>
          <a:lstStyle>
            <a:lvl1pPr algn="r">
              <a:defRPr sz="1200">
                <a:solidFill>
                  <a:schemeClr val="tx1">
                    <a:tint val="75000"/>
                  </a:schemeClr>
                </a:solidFill>
                <a:latin typeface="Calibri" pitchFamily="34" charset="0"/>
              </a:defRPr>
            </a:lvl1pPr>
          </a:lstStyle>
          <a:p>
            <a:pPr defTabSz="914317"/>
            <a:fld id="{FCEE2C88-6C8F-484D-AF69-578F576B1F44}" type="slidenum">
              <a:rPr lang="en-US" smtClean="0">
                <a:solidFill>
                  <a:prstClr val="black">
                    <a:tint val="75000"/>
                  </a:prstClr>
                </a:solidFill>
              </a:rPr>
              <a:pPr defTabSz="914317"/>
              <a:t>‹#›</a:t>
            </a:fld>
            <a:endParaRPr lang="en-US" dirty="0">
              <a:solidFill>
                <a:prstClr val="black">
                  <a:tint val="75000"/>
                </a:prstClr>
              </a:solidFill>
            </a:endParaRPr>
          </a:p>
        </p:txBody>
      </p:sp>
    </p:spTree>
    <p:extLst>
      <p:ext uri="{BB962C8B-B14F-4D97-AF65-F5344CB8AC3E}">
        <p14:creationId xmlns:p14="http://schemas.microsoft.com/office/powerpoint/2010/main" val="197334941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hf hdr="0" ftr="0" dt="0"/>
  <p:txStyles>
    <p:titleStyle>
      <a:lvl1pPr algn="l" defTabSz="914332" rtl="0" eaLnBrk="1" latinLnBrk="0" hangingPunct="1">
        <a:lnSpc>
          <a:spcPct val="90000"/>
        </a:lnSpc>
        <a:spcBef>
          <a:spcPct val="0"/>
        </a:spcBef>
        <a:buNone/>
        <a:defRPr lang="en-US" sz="3067" kern="1200">
          <a:solidFill>
            <a:schemeClr val="tx1">
              <a:lumMod val="75000"/>
              <a:lumOff val="25000"/>
            </a:schemeClr>
          </a:solidFill>
          <a:latin typeface="Calibri" pitchFamily="34" charset="0"/>
          <a:ea typeface="Roboto Medium" panose="02000000000000000000" pitchFamily="2" charset="0"/>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Calibri" pitchFamily="34"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Calibri" pitchFamily="34"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867" kern="1200" dirty="0" smtClean="0">
          <a:solidFill>
            <a:schemeClr val="tx1">
              <a:lumMod val="75000"/>
              <a:lumOff val="25000"/>
            </a:schemeClr>
          </a:solidFill>
          <a:effectLst/>
          <a:latin typeface="Calibri" pitchFamily="34"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Calibri" pitchFamily="34"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Calibri" pitchFamily="34"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32" rtl="0" eaLnBrk="1" latinLnBrk="0" hangingPunct="1">
        <a:defRPr sz="1867" kern="1200">
          <a:solidFill>
            <a:schemeClr val="tx1"/>
          </a:solidFill>
          <a:latin typeface="+mn-lt"/>
          <a:ea typeface="+mn-ea"/>
          <a:cs typeface="+mn-cs"/>
        </a:defRPr>
      </a:lvl1pPr>
      <a:lvl2pPr marL="457167" algn="l" defTabSz="914332" rtl="0" eaLnBrk="1" latinLnBrk="0" hangingPunct="1">
        <a:defRPr sz="1867" kern="1200">
          <a:solidFill>
            <a:schemeClr val="tx1"/>
          </a:solidFill>
          <a:latin typeface="+mn-lt"/>
          <a:ea typeface="+mn-ea"/>
          <a:cs typeface="+mn-cs"/>
        </a:defRPr>
      </a:lvl2pPr>
      <a:lvl3pPr marL="914332" algn="l" defTabSz="914332" rtl="0" eaLnBrk="1" latinLnBrk="0" hangingPunct="1">
        <a:defRPr sz="1867" kern="1200">
          <a:solidFill>
            <a:schemeClr val="tx1"/>
          </a:solidFill>
          <a:latin typeface="+mn-lt"/>
          <a:ea typeface="+mn-ea"/>
          <a:cs typeface="+mn-cs"/>
        </a:defRPr>
      </a:lvl3pPr>
      <a:lvl4pPr marL="1371498" algn="l" defTabSz="914332" rtl="0" eaLnBrk="1" latinLnBrk="0" hangingPunct="1">
        <a:defRPr sz="1867" kern="1200">
          <a:solidFill>
            <a:schemeClr val="tx1"/>
          </a:solidFill>
          <a:latin typeface="+mn-lt"/>
          <a:ea typeface="+mn-ea"/>
          <a:cs typeface="+mn-cs"/>
        </a:defRPr>
      </a:lvl4pPr>
      <a:lvl5pPr marL="1828664" algn="l" defTabSz="914332" rtl="0" eaLnBrk="1" latinLnBrk="0" hangingPunct="1">
        <a:defRPr sz="1867" kern="1200">
          <a:solidFill>
            <a:schemeClr val="tx1"/>
          </a:solidFill>
          <a:latin typeface="+mn-lt"/>
          <a:ea typeface="+mn-ea"/>
          <a:cs typeface="+mn-cs"/>
        </a:defRPr>
      </a:lvl5pPr>
      <a:lvl6pPr marL="2285830" algn="l" defTabSz="914332" rtl="0" eaLnBrk="1" latinLnBrk="0" hangingPunct="1">
        <a:defRPr sz="1867" kern="1200">
          <a:solidFill>
            <a:schemeClr val="tx1"/>
          </a:solidFill>
          <a:latin typeface="+mn-lt"/>
          <a:ea typeface="+mn-ea"/>
          <a:cs typeface="+mn-cs"/>
        </a:defRPr>
      </a:lvl6pPr>
      <a:lvl7pPr marL="2742994" algn="l" defTabSz="914332" rtl="0" eaLnBrk="1" latinLnBrk="0" hangingPunct="1">
        <a:defRPr sz="1867" kern="1200">
          <a:solidFill>
            <a:schemeClr val="tx1"/>
          </a:solidFill>
          <a:latin typeface="+mn-lt"/>
          <a:ea typeface="+mn-ea"/>
          <a:cs typeface="+mn-cs"/>
        </a:defRPr>
      </a:lvl7pPr>
      <a:lvl8pPr marL="3200160" algn="l" defTabSz="914332" rtl="0" eaLnBrk="1" latinLnBrk="0" hangingPunct="1">
        <a:defRPr sz="1867" kern="1200">
          <a:solidFill>
            <a:schemeClr val="tx1"/>
          </a:solidFill>
          <a:latin typeface="+mn-lt"/>
          <a:ea typeface="+mn-ea"/>
          <a:cs typeface="+mn-cs"/>
        </a:defRPr>
      </a:lvl8pPr>
      <a:lvl9pPr marL="3657327" algn="l" defTabSz="914332"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68580" tIns="34290" rIns="68580" bIns="34290" rtlCol="0" anchor="ctr"/>
          <a:lstStyle>
            <a:lvl1pPr algn="l">
              <a:defRPr sz="1200">
                <a:solidFill>
                  <a:schemeClr val="tx1">
                    <a:tint val="75000"/>
                  </a:schemeClr>
                </a:solidFill>
                <a:latin typeface="Calibri" pitchFamily="34" charset="0"/>
              </a:defRPr>
            </a:lvl1pPr>
          </a:lstStyle>
          <a:p>
            <a:pPr defTabSz="91431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68580" tIns="34290" rIns="68580" bIns="34290" rtlCol="0" anchor="ctr"/>
          <a:lstStyle>
            <a:lvl1pPr algn="ctr">
              <a:defRPr sz="1200">
                <a:solidFill>
                  <a:schemeClr val="tx1">
                    <a:tint val="75000"/>
                  </a:schemeClr>
                </a:solidFill>
                <a:latin typeface="Calibri" pitchFamily="34" charset="0"/>
              </a:defRPr>
            </a:lvl1pPr>
          </a:lstStyle>
          <a:p>
            <a:pPr defTabSz="91431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68580" tIns="34290" rIns="68580" bIns="34290" rtlCol="0" anchor="ctr"/>
          <a:lstStyle>
            <a:lvl1pPr algn="r">
              <a:defRPr sz="1200">
                <a:solidFill>
                  <a:schemeClr val="tx1">
                    <a:tint val="75000"/>
                  </a:schemeClr>
                </a:solidFill>
                <a:latin typeface="Calibri" pitchFamily="34" charset="0"/>
              </a:defRPr>
            </a:lvl1pPr>
          </a:lstStyle>
          <a:p>
            <a:pPr defTabSz="914317"/>
            <a:fld id="{FCEE2C88-6C8F-484D-AF69-578F576B1F44}" type="slidenum">
              <a:rPr lang="en-US" smtClean="0">
                <a:solidFill>
                  <a:prstClr val="black">
                    <a:tint val="75000"/>
                  </a:prstClr>
                </a:solidFill>
              </a:rPr>
              <a:pPr defTabSz="914317"/>
              <a:t>‹#›</a:t>
            </a:fld>
            <a:endParaRPr lang="en-US" dirty="0">
              <a:solidFill>
                <a:prstClr val="black">
                  <a:tint val="75000"/>
                </a:prstClr>
              </a:solidFill>
            </a:endParaRPr>
          </a:p>
        </p:txBody>
      </p:sp>
    </p:spTree>
    <p:extLst>
      <p:ext uri="{BB962C8B-B14F-4D97-AF65-F5344CB8AC3E}">
        <p14:creationId xmlns:p14="http://schemas.microsoft.com/office/powerpoint/2010/main" val="120009995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hf hdr="0" ftr="0" dt="0"/>
  <p:txStyles>
    <p:titleStyle>
      <a:lvl1pPr algn="l" defTabSz="914332" rtl="0" eaLnBrk="1" latinLnBrk="0" hangingPunct="1">
        <a:lnSpc>
          <a:spcPct val="90000"/>
        </a:lnSpc>
        <a:spcBef>
          <a:spcPct val="0"/>
        </a:spcBef>
        <a:buNone/>
        <a:defRPr lang="en-US" sz="3067" kern="1200">
          <a:solidFill>
            <a:schemeClr val="tx1">
              <a:lumMod val="75000"/>
              <a:lumOff val="25000"/>
            </a:schemeClr>
          </a:solidFill>
          <a:latin typeface="Calibri" pitchFamily="34" charset="0"/>
          <a:ea typeface="Roboto Medium" panose="02000000000000000000" pitchFamily="2" charset="0"/>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Calibri" pitchFamily="34"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Calibri" pitchFamily="34"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867" kern="1200" dirty="0" smtClean="0">
          <a:solidFill>
            <a:schemeClr val="tx1">
              <a:lumMod val="75000"/>
              <a:lumOff val="25000"/>
            </a:schemeClr>
          </a:solidFill>
          <a:effectLst/>
          <a:latin typeface="Calibri" pitchFamily="34"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Calibri" pitchFamily="34"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Calibri" pitchFamily="34"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32" rtl="0" eaLnBrk="1" latinLnBrk="0" hangingPunct="1">
        <a:defRPr sz="1867" kern="1200">
          <a:solidFill>
            <a:schemeClr val="tx1"/>
          </a:solidFill>
          <a:latin typeface="+mn-lt"/>
          <a:ea typeface="+mn-ea"/>
          <a:cs typeface="+mn-cs"/>
        </a:defRPr>
      </a:lvl1pPr>
      <a:lvl2pPr marL="457167" algn="l" defTabSz="914332" rtl="0" eaLnBrk="1" latinLnBrk="0" hangingPunct="1">
        <a:defRPr sz="1867" kern="1200">
          <a:solidFill>
            <a:schemeClr val="tx1"/>
          </a:solidFill>
          <a:latin typeface="+mn-lt"/>
          <a:ea typeface="+mn-ea"/>
          <a:cs typeface="+mn-cs"/>
        </a:defRPr>
      </a:lvl2pPr>
      <a:lvl3pPr marL="914332" algn="l" defTabSz="914332" rtl="0" eaLnBrk="1" latinLnBrk="0" hangingPunct="1">
        <a:defRPr sz="1867" kern="1200">
          <a:solidFill>
            <a:schemeClr val="tx1"/>
          </a:solidFill>
          <a:latin typeface="+mn-lt"/>
          <a:ea typeface="+mn-ea"/>
          <a:cs typeface="+mn-cs"/>
        </a:defRPr>
      </a:lvl3pPr>
      <a:lvl4pPr marL="1371498" algn="l" defTabSz="914332" rtl="0" eaLnBrk="1" latinLnBrk="0" hangingPunct="1">
        <a:defRPr sz="1867" kern="1200">
          <a:solidFill>
            <a:schemeClr val="tx1"/>
          </a:solidFill>
          <a:latin typeface="+mn-lt"/>
          <a:ea typeface="+mn-ea"/>
          <a:cs typeface="+mn-cs"/>
        </a:defRPr>
      </a:lvl4pPr>
      <a:lvl5pPr marL="1828664" algn="l" defTabSz="914332" rtl="0" eaLnBrk="1" latinLnBrk="0" hangingPunct="1">
        <a:defRPr sz="1867" kern="1200">
          <a:solidFill>
            <a:schemeClr val="tx1"/>
          </a:solidFill>
          <a:latin typeface="+mn-lt"/>
          <a:ea typeface="+mn-ea"/>
          <a:cs typeface="+mn-cs"/>
        </a:defRPr>
      </a:lvl5pPr>
      <a:lvl6pPr marL="2285830" algn="l" defTabSz="914332" rtl="0" eaLnBrk="1" latinLnBrk="0" hangingPunct="1">
        <a:defRPr sz="1867" kern="1200">
          <a:solidFill>
            <a:schemeClr val="tx1"/>
          </a:solidFill>
          <a:latin typeface="+mn-lt"/>
          <a:ea typeface="+mn-ea"/>
          <a:cs typeface="+mn-cs"/>
        </a:defRPr>
      </a:lvl6pPr>
      <a:lvl7pPr marL="2742994" algn="l" defTabSz="914332" rtl="0" eaLnBrk="1" latinLnBrk="0" hangingPunct="1">
        <a:defRPr sz="1867" kern="1200">
          <a:solidFill>
            <a:schemeClr val="tx1"/>
          </a:solidFill>
          <a:latin typeface="+mn-lt"/>
          <a:ea typeface="+mn-ea"/>
          <a:cs typeface="+mn-cs"/>
        </a:defRPr>
      </a:lvl7pPr>
      <a:lvl8pPr marL="3200160" algn="l" defTabSz="914332" rtl="0" eaLnBrk="1" latinLnBrk="0" hangingPunct="1">
        <a:defRPr sz="1867" kern="1200">
          <a:solidFill>
            <a:schemeClr val="tx1"/>
          </a:solidFill>
          <a:latin typeface="+mn-lt"/>
          <a:ea typeface="+mn-ea"/>
          <a:cs typeface="+mn-cs"/>
        </a:defRPr>
      </a:lvl8pPr>
      <a:lvl9pPr marL="3657327" algn="l" defTabSz="91433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24.em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27.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400/1*VUS9m4kFGwupG7CkmceX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81" y="0"/>
            <a:ext cx="14437892"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 y="0"/>
            <a:ext cx="74419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sss</a:t>
            </a:r>
          </a:p>
        </p:txBody>
      </p:sp>
      <p:sp>
        <p:nvSpPr>
          <p:cNvPr id="13" name="Rectangle 12"/>
          <p:cNvSpPr/>
          <p:nvPr/>
        </p:nvSpPr>
        <p:spPr>
          <a:xfrm>
            <a:off x="2462973" y="5674591"/>
            <a:ext cx="4331368" cy="344708"/>
          </a:xfrm>
          <a:prstGeom prst="rect">
            <a:avLst/>
          </a:prstGeom>
        </p:spPr>
        <p:txBody>
          <a:bodyPr wrap="square" lIns="121917" tIns="60959" rIns="121917" bIns="60959" anchor="ctr">
            <a:spAutoFit/>
          </a:bodyPr>
          <a:lstStyle/>
          <a:p>
            <a:pPr>
              <a:lnSpc>
                <a:spcPct val="120000"/>
              </a:lnSpc>
            </a:pPr>
            <a:r>
              <a:rPr lang="en-US" sz="1200" b="1" dirty="0">
                <a:solidFill>
                  <a:schemeClr val="bg1">
                    <a:lumMod val="50000"/>
                  </a:schemeClr>
                </a:solidFill>
                <a:latin typeface="Arial" panose="020B0604020202020204" pitchFamily="34" charset="0"/>
                <a:ea typeface="Arial" charset="0"/>
                <a:cs typeface="Arial" panose="020B0604020202020204" pitchFamily="34" charset="0"/>
              </a:rPr>
              <a:t>TẬP ĐOÀN CÔNG NGHIỆP - VIỄN THÔNG QUÂN ĐỘI</a:t>
            </a:r>
          </a:p>
        </p:txBody>
      </p:sp>
      <p:sp>
        <p:nvSpPr>
          <p:cNvPr id="30" name="Rectangle 29"/>
          <p:cNvSpPr/>
          <p:nvPr/>
        </p:nvSpPr>
        <p:spPr>
          <a:xfrm>
            <a:off x="1453287" y="1326804"/>
            <a:ext cx="5988711" cy="3109394"/>
          </a:xfrm>
          <a:prstGeom prst="rect">
            <a:avLst/>
          </a:prstGeom>
          <a:noFill/>
          <a:ln w="12700">
            <a:solidFill>
              <a:srgbClr val="28BD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3130" y="5495050"/>
            <a:ext cx="1099844" cy="703788"/>
          </a:xfrm>
          <a:prstGeom prst="rect">
            <a:avLst/>
          </a:prstGeom>
        </p:spPr>
      </p:pic>
      <p:sp>
        <p:nvSpPr>
          <p:cNvPr id="12" name="Rectangle 11"/>
          <p:cNvSpPr/>
          <p:nvPr/>
        </p:nvSpPr>
        <p:spPr>
          <a:xfrm>
            <a:off x="2201957" y="1849155"/>
            <a:ext cx="1693156" cy="521105"/>
          </a:xfrm>
          <a:prstGeom prst="rect">
            <a:avLst/>
          </a:prstGeom>
        </p:spPr>
        <p:txBody>
          <a:bodyPr wrap="none">
            <a:spAutoFit/>
          </a:bodyPr>
          <a:lstStyle/>
          <a:p>
            <a:pPr defTabSz="914317">
              <a:lnSpc>
                <a:spcPct val="114000"/>
              </a:lnSpc>
            </a:pPr>
            <a:r>
              <a:rPr lang="en-US" sz="2667" spc="-133" dirty="0" smtClean="0">
                <a:solidFill>
                  <a:srgbClr val="118CE7">
                    <a:lumMod val="50000"/>
                  </a:srgbClr>
                </a:solidFill>
                <a:latin typeface="Arial"/>
                <a:ea typeface="Tahoma" panose="020B0604030504040204" pitchFamily="34" charset="0"/>
                <a:cs typeface="Tahoma" panose="020B0604030504040204" pitchFamily="34" charset="0"/>
              </a:rPr>
              <a:t>HỘI THẢO</a:t>
            </a:r>
            <a:endParaRPr lang="en-US" sz="2667" spc="-133" dirty="0">
              <a:solidFill>
                <a:srgbClr val="118CE7">
                  <a:lumMod val="50000"/>
                </a:srgbClr>
              </a:solidFill>
              <a:latin typeface="Arial"/>
              <a:ea typeface="Tahoma" panose="020B0604030504040204" pitchFamily="34" charset="0"/>
              <a:cs typeface="Tahoma" panose="020B0604030504040204" pitchFamily="34" charset="0"/>
            </a:endParaRPr>
          </a:p>
        </p:txBody>
      </p:sp>
      <p:sp>
        <p:nvSpPr>
          <p:cNvPr id="14" name="Rectangle 13"/>
          <p:cNvSpPr/>
          <p:nvPr/>
        </p:nvSpPr>
        <p:spPr>
          <a:xfrm>
            <a:off x="2184786" y="2345052"/>
            <a:ext cx="5257211" cy="1074781"/>
          </a:xfrm>
          <a:prstGeom prst="rect">
            <a:avLst/>
          </a:prstGeom>
        </p:spPr>
        <p:txBody>
          <a:bodyPr wrap="square">
            <a:spAutoFit/>
          </a:bodyPr>
          <a:lstStyle/>
          <a:p>
            <a:pPr defTabSz="914317">
              <a:lnSpc>
                <a:spcPct val="114000"/>
              </a:lnSpc>
            </a:pPr>
            <a:r>
              <a:rPr lang="en-US" sz="2800" b="1" spc="-133" dirty="0" smtClean="0">
                <a:solidFill>
                  <a:srgbClr val="118CE7">
                    <a:lumMod val="50000"/>
                  </a:srgbClr>
                </a:solidFill>
                <a:latin typeface="Arial"/>
                <a:ea typeface="Tahoma" panose="020B0604030504040204" pitchFamily="34" charset="0"/>
                <a:cs typeface="Tahoma" panose="020B0604030504040204" pitchFamily="34" charset="0"/>
              </a:rPr>
              <a:t>MODERNIZE TRADITIONAL APPLICATIONS WITH DOCKER</a:t>
            </a:r>
            <a:endParaRPr lang="en-US" sz="2800" b="1" spc="-133" dirty="0">
              <a:solidFill>
                <a:srgbClr val="118CE7">
                  <a:lumMod val="50000"/>
                </a:srgbClr>
              </a:solidFill>
              <a:latin typeface="Arial"/>
              <a:ea typeface="Tahoma" panose="020B0604030504040204" pitchFamily="34" charset="0"/>
              <a:cs typeface="Tahoma" panose="020B0604030504040204" pitchFamily="34" charset="0"/>
            </a:endParaRPr>
          </a:p>
        </p:txBody>
      </p:sp>
      <p:sp>
        <p:nvSpPr>
          <p:cNvPr id="15" name="Rectangle 14"/>
          <p:cNvSpPr/>
          <p:nvPr/>
        </p:nvSpPr>
        <p:spPr>
          <a:xfrm>
            <a:off x="2296915" y="3438211"/>
            <a:ext cx="3954223" cy="954107"/>
          </a:xfrm>
          <a:prstGeom prst="rect">
            <a:avLst/>
          </a:prstGeom>
          <a:solidFill>
            <a:srgbClr val="28BDEB"/>
          </a:solidFill>
        </p:spPr>
        <p:txBody>
          <a:bodyPr wrap="square">
            <a:spAutoFit/>
          </a:bodyPr>
          <a:lstStyle/>
          <a:p>
            <a:pPr defTabSz="914317"/>
            <a:r>
              <a:rPr lang="en-US" sz="2800" b="1" spc="-133" dirty="0" smtClean="0">
                <a:solidFill>
                  <a:prstClr val="white"/>
                </a:solidFill>
                <a:latin typeface="Arial"/>
                <a:ea typeface="Tahoma" panose="020B0604030504040204" pitchFamily="34" charset="0"/>
                <a:cs typeface="Tahoma" panose="020B0604030504040204" pitchFamily="34" charset="0"/>
              </a:rPr>
              <a:t>P. HỖ TRỢ SẢN XUẤT</a:t>
            </a:r>
          </a:p>
          <a:p>
            <a:pPr defTabSz="914317"/>
            <a:r>
              <a:rPr lang="en-US" sz="2800" b="1" spc="-133" dirty="0" smtClean="0">
                <a:solidFill>
                  <a:prstClr val="white"/>
                </a:solidFill>
                <a:latin typeface="Arial"/>
                <a:ea typeface="Tahoma" panose="020B0604030504040204" pitchFamily="34" charset="0"/>
                <a:cs typeface="Tahoma" panose="020B0604030504040204" pitchFamily="34" charset="0"/>
              </a:rPr>
              <a:t>P. IOE</a:t>
            </a:r>
            <a:endParaRPr lang="en-US" sz="2800" b="1" spc="-133" dirty="0">
              <a:solidFill>
                <a:prstClr val="white"/>
              </a:solidFill>
              <a:latin typeface="Aria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25657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LỢI ÍCH CỦA DOCKER</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17356" y="1371600"/>
            <a:ext cx="10692324" cy="353943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sz="2000" dirty="0" err="1" smtClean="0"/>
              <a:t>Nhanh</a:t>
            </a:r>
            <a:r>
              <a:rPr lang="en-US" sz="2000" dirty="0" smtClean="0"/>
              <a:t> (</a:t>
            </a:r>
            <a:r>
              <a:rPr lang="en-US" sz="2000" dirty="0" err="1" smtClean="0"/>
              <a:t>triển</a:t>
            </a:r>
            <a:r>
              <a:rPr lang="en-US" sz="2000" dirty="0" smtClean="0"/>
              <a:t> </a:t>
            </a:r>
            <a:r>
              <a:rPr lang="en-US" sz="2000" dirty="0" err="1" smtClean="0"/>
              <a:t>khai</a:t>
            </a:r>
            <a:r>
              <a:rPr lang="en-US" sz="2000" dirty="0" smtClean="0"/>
              <a:t>, di </a:t>
            </a:r>
            <a:r>
              <a:rPr lang="en-US" sz="2000" dirty="0" err="1" smtClean="0"/>
              <a:t>chuyển</a:t>
            </a:r>
            <a:r>
              <a:rPr lang="en-US" sz="2000" dirty="0" smtClean="0"/>
              <a:t>, </a:t>
            </a:r>
            <a:r>
              <a:rPr lang="en-US" sz="2000" dirty="0" err="1" smtClean="0"/>
              <a:t>khởi</a:t>
            </a:r>
            <a:r>
              <a:rPr lang="en-US" sz="2000" dirty="0" smtClean="0"/>
              <a:t> </a:t>
            </a:r>
            <a:r>
              <a:rPr lang="en-US" sz="2000" dirty="0" err="1" smtClean="0"/>
              <a:t>động</a:t>
            </a:r>
            <a:r>
              <a:rPr lang="en-US" sz="2000" dirty="0" smtClean="0"/>
              <a:t>)</a:t>
            </a:r>
          </a:p>
          <a:p>
            <a:pPr marL="285750" indent="-285750">
              <a:lnSpc>
                <a:spcPct val="140000"/>
              </a:lnSpc>
              <a:buFont typeface="Arial" panose="020B0604020202020204" pitchFamily="34" charset="0"/>
              <a:buChar char="•"/>
            </a:pPr>
            <a:r>
              <a:rPr lang="en-US" sz="2000" dirty="0" err="1" smtClean="0"/>
              <a:t>Bảo</a:t>
            </a:r>
            <a:r>
              <a:rPr lang="en-US" sz="2000" dirty="0" smtClean="0"/>
              <a:t> </a:t>
            </a:r>
            <a:r>
              <a:rPr lang="en-US" sz="2000" dirty="0" err="1" smtClean="0"/>
              <a:t>mật</a:t>
            </a:r>
            <a:endParaRPr lang="en-US" sz="2000" dirty="0" smtClean="0"/>
          </a:p>
          <a:p>
            <a:pPr marL="285750" indent="-285750">
              <a:lnSpc>
                <a:spcPct val="140000"/>
              </a:lnSpc>
              <a:buFont typeface="Arial" panose="020B0604020202020204" pitchFamily="34" charset="0"/>
              <a:buChar char="•"/>
            </a:pPr>
            <a:r>
              <a:rPr lang="en-US" sz="2000" dirty="0" smtClean="0"/>
              <a:t>Lightweight (</a:t>
            </a:r>
            <a:r>
              <a:rPr lang="en-US" sz="2000" dirty="0" err="1" smtClean="0"/>
              <a:t>tiết</a:t>
            </a:r>
            <a:r>
              <a:rPr lang="en-US" sz="2000" dirty="0" smtClean="0"/>
              <a:t> </a:t>
            </a:r>
            <a:r>
              <a:rPr lang="en-US" sz="2000" dirty="0" err="1" smtClean="0"/>
              <a:t>kiệm</a:t>
            </a:r>
            <a:r>
              <a:rPr lang="en-US" sz="2000" dirty="0" smtClean="0"/>
              <a:t> disk &amp; CPU)</a:t>
            </a:r>
          </a:p>
          <a:p>
            <a:pPr marL="285750" indent="-285750">
              <a:lnSpc>
                <a:spcPct val="140000"/>
              </a:lnSpc>
              <a:buFont typeface="Arial" panose="020B0604020202020204" pitchFamily="34" charset="0"/>
              <a:buChar char="•"/>
            </a:pPr>
            <a:r>
              <a:rPr lang="en-US" sz="2000" dirty="0" err="1" smtClean="0"/>
              <a:t>Mã</a:t>
            </a:r>
            <a:r>
              <a:rPr lang="en-US" sz="2000" dirty="0" smtClean="0"/>
              <a:t> </a:t>
            </a:r>
            <a:r>
              <a:rPr lang="en-US" sz="2000" dirty="0" err="1" smtClean="0"/>
              <a:t>nguồn</a:t>
            </a:r>
            <a:r>
              <a:rPr lang="en-US" sz="2000" dirty="0" smtClean="0"/>
              <a:t> </a:t>
            </a:r>
            <a:r>
              <a:rPr lang="en-US" sz="2000" dirty="0" err="1" smtClean="0"/>
              <a:t>mở</a:t>
            </a:r>
            <a:endParaRPr lang="en-US" sz="2000" dirty="0" smtClean="0"/>
          </a:p>
          <a:p>
            <a:pPr marL="285750" indent="-285750">
              <a:lnSpc>
                <a:spcPct val="140000"/>
              </a:lnSpc>
              <a:buFont typeface="Arial" panose="020B0604020202020204" pitchFamily="34" charset="0"/>
              <a:buChar char="•"/>
            </a:pPr>
            <a:r>
              <a:rPr lang="en-US" sz="2000" dirty="0" smtClean="0"/>
              <a:t>Portable software</a:t>
            </a:r>
          </a:p>
          <a:p>
            <a:pPr marL="285750" indent="-285750">
              <a:lnSpc>
                <a:spcPct val="140000"/>
              </a:lnSpc>
              <a:buFont typeface="Arial" panose="020B0604020202020204" pitchFamily="34" charset="0"/>
              <a:buChar char="•"/>
            </a:pPr>
            <a:r>
              <a:rPr lang="en-US" sz="2000" dirty="0" err="1" smtClean="0"/>
              <a:t>Microservices</a:t>
            </a:r>
            <a:r>
              <a:rPr lang="en-US" sz="2000" dirty="0" smtClean="0"/>
              <a:t> </a:t>
            </a:r>
            <a:r>
              <a:rPr lang="en-US" sz="2000" dirty="0" err="1" smtClean="0"/>
              <a:t>và</a:t>
            </a:r>
            <a:r>
              <a:rPr lang="en-US" sz="2000" dirty="0" smtClean="0"/>
              <a:t> integrations (APIs)</a:t>
            </a:r>
          </a:p>
          <a:p>
            <a:pPr marL="285750" indent="-285750">
              <a:lnSpc>
                <a:spcPct val="140000"/>
              </a:lnSpc>
              <a:buFont typeface="Arial" panose="020B0604020202020204" pitchFamily="34" charset="0"/>
              <a:buChar char="•"/>
            </a:pPr>
            <a:r>
              <a:rPr lang="en-US" sz="2000" dirty="0" smtClean="0"/>
              <a:t>DevOps </a:t>
            </a:r>
            <a:r>
              <a:rPr lang="en-US" sz="2000" dirty="0" err="1" smtClean="0"/>
              <a:t>đơn</a:t>
            </a:r>
            <a:r>
              <a:rPr lang="en-US" sz="2000" dirty="0" smtClean="0"/>
              <a:t> </a:t>
            </a:r>
            <a:r>
              <a:rPr lang="en-US" sz="2000" dirty="0" err="1" smtClean="0"/>
              <a:t>giản</a:t>
            </a:r>
            <a:endParaRPr lang="en-US" sz="2000" dirty="0" smtClean="0"/>
          </a:p>
          <a:p>
            <a:pPr marL="285750" indent="-285750">
              <a:lnSpc>
                <a:spcPct val="140000"/>
              </a:lnSpc>
              <a:buFont typeface="Arial" panose="020B0604020202020204" pitchFamily="34" charset="0"/>
              <a:buChar char="•"/>
            </a:pPr>
            <a:r>
              <a:rPr lang="en-US" sz="2000" dirty="0" err="1" smtClean="0"/>
              <a:t>Có</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điều</a:t>
            </a:r>
            <a:r>
              <a:rPr lang="en-US" sz="2000" dirty="0" smtClean="0"/>
              <a:t> </a:t>
            </a:r>
            <a:r>
              <a:rPr lang="en-US" sz="2000" dirty="0" err="1" smtClean="0"/>
              <a:t>khiển</a:t>
            </a:r>
            <a:r>
              <a:rPr lang="en-US" sz="2000" dirty="0" smtClean="0"/>
              <a:t> </a:t>
            </a:r>
            <a:r>
              <a:rPr lang="en-US" sz="2000" dirty="0" err="1" smtClean="0"/>
              <a:t>phiên</a:t>
            </a:r>
            <a:r>
              <a:rPr lang="en-US" sz="2000" dirty="0" smtClean="0"/>
              <a:t> </a:t>
            </a:r>
            <a:r>
              <a:rPr lang="en-US" sz="2000" dirty="0" err="1" smtClean="0"/>
              <a:t>bản</a:t>
            </a:r>
            <a:endParaRPr lang="en-US" sz="2000" dirty="0" smtClean="0"/>
          </a:p>
        </p:txBody>
      </p:sp>
      <p:pic>
        <p:nvPicPr>
          <p:cNvPr id="4098" name="Picture 2" descr="D:\doc\research\docker-docs\images\docker_vs_v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518" y="1431577"/>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587939"/>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CÁC THÀNH PHẦN/KIẾN TRÚC TRONG DOCKER</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717356" y="1045965"/>
            <a:ext cx="5256724" cy="369332"/>
          </a:xfrm>
          <a:prstGeom prst="rect">
            <a:avLst/>
          </a:prstGeom>
          <a:noFill/>
        </p:spPr>
        <p:txBody>
          <a:bodyPr wrap="square" rtlCol="0">
            <a:spAutoFit/>
          </a:bodyPr>
          <a:lstStyle/>
          <a:p>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chính</a:t>
            </a:r>
            <a:r>
              <a:rPr lang="en-US" dirty="0"/>
              <a:t>:</a:t>
            </a:r>
            <a:endParaRPr lang="en-US" dirty="0" smtClean="0"/>
          </a:p>
        </p:txBody>
      </p:sp>
      <p:pic>
        <p:nvPicPr>
          <p:cNvPr id="1026" name="Picture 2" descr="D:\doc\research\docker-docs\images\docker-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56" y="1415297"/>
            <a:ext cx="10296084" cy="519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6889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747167"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CÁC THÀNH PHẦN/KIẾN TRÚC TRONG DOCKER (2)</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717356" y="1279645"/>
            <a:ext cx="10834564" cy="3651705"/>
          </a:xfrm>
          <a:prstGeom prst="rect">
            <a:avLst/>
          </a:prstGeom>
          <a:noFill/>
        </p:spPr>
        <p:txBody>
          <a:bodyPr wrap="square" rtlCol="0">
            <a:spAutoFit/>
          </a:bodyPr>
          <a:lstStyle/>
          <a:p>
            <a:pPr>
              <a:lnSpc>
                <a:spcPct val="130000"/>
              </a:lnSpc>
            </a:pPr>
            <a:r>
              <a:rPr lang="en-US" sz="2000" b="1" u="sng" dirty="0" smtClean="0"/>
              <a:t>Docker client:</a:t>
            </a:r>
          </a:p>
          <a:p>
            <a:pPr marL="285750" indent="-285750">
              <a:lnSpc>
                <a:spcPct val="130000"/>
              </a:lnSpc>
              <a:buFont typeface="Arial" panose="020B0604020202020204" pitchFamily="34" charset="0"/>
              <a:buChar char="•"/>
            </a:pPr>
            <a:r>
              <a:rPr lang="en-US" sz="2000" dirty="0" err="1" smtClean="0"/>
              <a:t>Giao</a:t>
            </a:r>
            <a:r>
              <a:rPr lang="en-US" sz="2000" dirty="0" smtClean="0"/>
              <a:t> </a:t>
            </a:r>
            <a:r>
              <a:rPr lang="en-US" sz="2000" dirty="0" err="1" smtClean="0"/>
              <a:t>diện</a:t>
            </a:r>
            <a:r>
              <a:rPr lang="en-US" sz="2000" dirty="0" smtClean="0"/>
              <a:t> </a:t>
            </a:r>
            <a:r>
              <a:rPr lang="en-US" sz="2000" dirty="0" err="1" smtClean="0"/>
              <a:t>cơ</a:t>
            </a:r>
            <a:r>
              <a:rPr lang="en-US" sz="2000" dirty="0" smtClean="0"/>
              <a:t> </a:t>
            </a:r>
            <a:r>
              <a:rPr lang="en-US" sz="2000" dirty="0" err="1" smtClean="0"/>
              <a:t>bản</a:t>
            </a:r>
            <a:r>
              <a:rPr lang="en-US" sz="2000" dirty="0" smtClean="0"/>
              <a:t> </a:t>
            </a:r>
            <a:r>
              <a:rPr lang="en-US" sz="2000" dirty="0" err="1" smtClean="0"/>
              <a:t>cho</a:t>
            </a:r>
            <a:r>
              <a:rPr lang="en-US" sz="2000" dirty="0" smtClean="0"/>
              <a:t> </a:t>
            </a:r>
            <a:r>
              <a:rPr lang="en-US" sz="2000" dirty="0" err="1" smtClean="0"/>
              <a:t>người</a:t>
            </a:r>
            <a:r>
              <a:rPr lang="en-US" sz="2000" dirty="0" smtClean="0"/>
              <a:t> </a:t>
            </a:r>
            <a:r>
              <a:rPr lang="en-US" sz="2000" dirty="0" err="1" smtClean="0"/>
              <a:t>dùng</a:t>
            </a:r>
            <a:r>
              <a:rPr lang="en-US" sz="2000" dirty="0" smtClean="0"/>
              <a:t> </a:t>
            </a:r>
            <a:r>
              <a:rPr lang="en-US" sz="2000" dirty="0" err="1" smtClean="0"/>
              <a:t>sử</a:t>
            </a:r>
            <a:r>
              <a:rPr lang="en-US" sz="2000" dirty="0" smtClean="0"/>
              <a:t> </a:t>
            </a:r>
            <a:r>
              <a:rPr lang="en-US" sz="2000" dirty="0" err="1" smtClean="0"/>
              <a:t>dụng</a:t>
            </a:r>
            <a:r>
              <a:rPr lang="en-US" sz="2000" dirty="0" smtClean="0"/>
              <a:t> Docker. </a:t>
            </a:r>
            <a:r>
              <a:rPr lang="en-US" sz="2000" dirty="0" err="1" smtClean="0"/>
              <a:t>Nó</a:t>
            </a:r>
            <a:r>
              <a:rPr lang="en-US" sz="2000" dirty="0" smtClean="0"/>
              <a:t> </a:t>
            </a:r>
            <a:r>
              <a:rPr lang="en-US" sz="2000" dirty="0" err="1" smtClean="0"/>
              <a:t>nhận</a:t>
            </a:r>
            <a:r>
              <a:rPr lang="en-US" sz="2000" dirty="0" smtClean="0"/>
              <a:t> </a:t>
            </a:r>
            <a:r>
              <a:rPr lang="en-US" sz="2000" dirty="0" err="1" smtClean="0"/>
              <a:t>lệnh</a:t>
            </a:r>
            <a:r>
              <a:rPr lang="en-US" sz="2000" dirty="0" smtClean="0"/>
              <a:t> </a:t>
            </a:r>
            <a:r>
              <a:rPr lang="en-US" sz="2000" dirty="0" err="1" smtClean="0"/>
              <a:t>từ</a:t>
            </a:r>
            <a:r>
              <a:rPr lang="en-US" sz="2000" dirty="0" smtClean="0"/>
              <a:t> </a:t>
            </a:r>
            <a:r>
              <a:rPr lang="en-US" sz="2000" dirty="0" err="1" smtClean="0"/>
              <a:t>người</a:t>
            </a:r>
            <a:r>
              <a:rPr lang="en-US" sz="2000" dirty="0" smtClean="0"/>
              <a:t> </a:t>
            </a:r>
            <a:r>
              <a:rPr lang="en-US" sz="2000" dirty="0" err="1" smtClean="0"/>
              <a:t>dùng</a:t>
            </a:r>
            <a:r>
              <a:rPr lang="en-US" sz="2000" dirty="0" smtClean="0"/>
              <a:t> </a:t>
            </a:r>
            <a:r>
              <a:rPr lang="en-US" sz="2000" dirty="0" err="1" smtClean="0"/>
              <a:t>và</a:t>
            </a:r>
            <a:r>
              <a:rPr lang="en-US" sz="2000" dirty="0" smtClean="0"/>
              <a:t> </a:t>
            </a:r>
            <a:r>
              <a:rPr lang="en-US" sz="2000" dirty="0" err="1" smtClean="0"/>
              <a:t>truyên</a:t>
            </a:r>
            <a:r>
              <a:rPr lang="en-US" sz="2000" dirty="0" smtClean="0"/>
              <a:t> </a:t>
            </a:r>
            <a:r>
              <a:rPr lang="en-US" sz="2000" dirty="0" err="1" smtClean="0"/>
              <a:t>thông</a:t>
            </a:r>
            <a:r>
              <a:rPr lang="en-US" sz="2000" dirty="0" smtClean="0"/>
              <a:t> qua </a:t>
            </a:r>
            <a:r>
              <a:rPr lang="en-US" sz="2000" dirty="0" err="1" smtClean="0"/>
              <a:t>lại</a:t>
            </a:r>
            <a:r>
              <a:rPr lang="en-US" sz="2000" dirty="0" smtClean="0"/>
              <a:t> </a:t>
            </a:r>
            <a:r>
              <a:rPr lang="en-US" sz="2000" dirty="0" err="1" smtClean="0"/>
              <a:t>với</a:t>
            </a:r>
            <a:r>
              <a:rPr lang="en-US" sz="2000" dirty="0" smtClean="0"/>
              <a:t> Docker daemon</a:t>
            </a:r>
          </a:p>
          <a:p>
            <a:pPr marL="285750" indent="-285750">
              <a:lnSpc>
                <a:spcPct val="130000"/>
              </a:lnSpc>
              <a:buFont typeface="Arial" panose="020B0604020202020204" pitchFamily="34" charset="0"/>
              <a:buChar char="•"/>
            </a:pPr>
            <a:r>
              <a:rPr lang="en-US" sz="2000" dirty="0" smtClean="0"/>
              <a:t>Client </a:t>
            </a:r>
            <a:r>
              <a:rPr lang="en-US" sz="2000" dirty="0" err="1" smtClean="0"/>
              <a:t>và</a:t>
            </a:r>
            <a:r>
              <a:rPr lang="en-US" sz="2000" dirty="0" smtClean="0"/>
              <a:t> daemon </a:t>
            </a:r>
            <a:r>
              <a:rPr lang="en-US" sz="2000" dirty="0" err="1" smtClean="0"/>
              <a:t>có</a:t>
            </a:r>
            <a:r>
              <a:rPr lang="en-US" sz="2000" dirty="0" smtClean="0"/>
              <a:t> </a:t>
            </a:r>
            <a:r>
              <a:rPr lang="en-US" sz="2000" dirty="0" err="1" smtClean="0"/>
              <a:t>thể</a:t>
            </a:r>
            <a:r>
              <a:rPr lang="en-US" sz="2000" dirty="0" smtClean="0"/>
              <a:t> </a:t>
            </a:r>
            <a:r>
              <a:rPr lang="en-US" sz="2000" dirty="0" err="1" smtClean="0"/>
              <a:t>chạy</a:t>
            </a:r>
            <a:r>
              <a:rPr lang="en-US" sz="2000" dirty="0" smtClean="0"/>
              <a:t> </a:t>
            </a:r>
            <a:r>
              <a:rPr lang="en-US" sz="2000" dirty="0" err="1" smtClean="0"/>
              <a:t>trên</a:t>
            </a:r>
            <a:r>
              <a:rPr lang="en-US" sz="2000" dirty="0" smtClean="0"/>
              <a:t> </a:t>
            </a:r>
            <a:r>
              <a:rPr lang="en-US" sz="2000" dirty="0" err="1" smtClean="0"/>
              <a:t>cùng</a:t>
            </a:r>
            <a:r>
              <a:rPr lang="en-US" sz="2000" dirty="0" smtClean="0"/>
              <a:t> </a:t>
            </a:r>
            <a:r>
              <a:rPr lang="en-US" sz="2000" dirty="0" err="1" smtClean="0"/>
              <a:t>hoặc</a:t>
            </a:r>
            <a:r>
              <a:rPr lang="en-US" sz="2000" dirty="0" smtClean="0"/>
              <a:t> </a:t>
            </a:r>
            <a:r>
              <a:rPr lang="en-US" sz="2000" dirty="0" err="1" smtClean="0"/>
              <a:t>khác</a:t>
            </a:r>
            <a:r>
              <a:rPr lang="en-US" sz="2000" dirty="0" smtClean="0"/>
              <a:t> host</a:t>
            </a:r>
          </a:p>
          <a:p>
            <a:pPr marL="285750" indent="-285750">
              <a:lnSpc>
                <a:spcPct val="130000"/>
              </a:lnSpc>
              <a:buFont typeface="Arial" panose="020B0604020202020204" pitchFamily="34" charset="0"/>
              <a:buChar char="•"/>
            </a:pPr>
            <a:endParaRPr lang="en-US" sz="2000" dirty="0"/>
          </a:p>
          <a:p>
            <a:pPr>
              <a:lnSpc>
                <a:spcPct val="130000"/>
              </a:lnSpc>
            </a:pPr>
            <a:r>
              <a:rPr lang="en-US" sz="2000" b="1" u="sng" dirty="0" smtClean="0"/>
              <a:t>Docker daemon:</a:t>
            </a:r>
            <a:endParaRPr lang="en-US" sz="2000" b="1" u="sng" dirty="0"/>
          </a:p>
          <a:p>
            <a:pPr marL="285750" indent="-285750">
              <a:lnSpc>
                <a:spcPct val="130000"/>
              </a:lnSpc>
              <a:buFont typeface="Arial" panose="020B0604020202020204" pitchFamily="34" charset="0"/>
              <a:buChar char="•"/>
            </a:pPr>
            <a:r>
              <a:rPr lang="en-US" sz="2000" dirty="0" err="1" smtClean="0"/>
              <a:t>Chạy</a:t>
            </a:r>
            <a:r>
              <a:rPr lang="en-US" sz="2000" dirty="0" smtClean="0"/>
              <a:t> </a:t>
            </a:r>
            <a:r>
              <a:rPr lang="en-US" sz="2000" dirty="0" err="1" smtClean="0"/>
              <a:t>trên</a:t>
            </a:r>
            <a:r>
              <a:rPr lang="en-US" sz="2000" dirty="0" smtClean="0"/>
              <a:t> </a:t>
            </a:r>
            <a:r>
              <a:rPr lang="en-US" sz="2000" dirty="0" err="1" smtClean="0"/>
              <a:t>một</a:t>
            </a:r>
            <a:r>
              <a:rPr lang="en-US" sz="2000" dirty="0" smtClean="0"/>
              <a:t> host machine</a:t>
            </a:r>
          </a:p>
          <a:p>
            <a:pPr marL="285750" indent="-285750">
              <a:lnSpc>
                <a:spcPct val="130000"/>
              </a:lnSpc>
              <a:buFont typeface="Arial" panose="020B0604020202020204" pitchFamily="34" charset="0"/>
              <a:buChar char="•"/>
            </a:pPr>
            <a:r>
              <a:rPr lang="en-US" sz="2000" dirty="0" err="1" smtClean="0"/>
              <a:t>Người</a:t>
            </a:r>
            <a:r>
              <a:rPr lang="en-US" sz="2000" dirty="0" smtClean="0"/>
              <a:t> </a:t>
            </a:r>
            <a:r>
              <a:rPr lang="en-US" sz="2000" dirty="0" err="1" smtClean="0"/>
              <a:t>dùng</a:t>
            </a:r>
            <a:r>
              <a:rPr lang="en-US" sz="2000" dirty="0" smtClean="0"/>
              <a:t> </a:t>
            </a:r>
            <a:r>
              <a:rPr lang="en-US" sz="2000" dirty="0" err="1" smtClean="0"/>
              <a:t>không</a:t>
            </a:r>
            <a:r>
              <a:rPr lang="en-US" sz="2000" dirty="0" smtClean="0"/>
              <a:t> </a:t>
            </a:r>
            <a:r>
              <a:rPr lang="en-US" sz="2000" dirty="0" err="1" smtClean="0"/>
              <a:t>tương</a:t>
            </a:r>
            <a:r>
              <a:rPr lang="en-US" sz="2000" dirty="0" smtClean="0"/>
              <a:t> </a:t>
            </a:r>
            <a:r>
              <a:rPr lang="en-US" sz="2000" dirty="0" err="1" smtClean="0"/>
              <a:t>tác</a:t>
            </a:r>
            <a:r>
              <a:rPr lang="en-US" sz="2000" dirty="0" smtClean="0"/>
              <a:t> </a:t>
            </a:r>
            <a:r>
              <a:rPr lang="en-US" sz="2000" dirty="0" err="1" smtClean="0"/>
              <a:t>trực</a:t>
            </a:r>
            <a:r>
              <a:rPr lang="en-US" sz="2000" dirty="0" smtClean="0"/>
              <a:t> </a:t>
            </a:r>
            <a:r>
              <a:rPr lang="en-US" sz="2000" dirty="0" err="1" smtClean="0"/>
              <a:t>tiếp</a:t>
            </a:r>
            <a:r>
              <a:rPr lang="en-US" sz="2000" dirty="0" smtClean="0"/>
              <a:t> </a:t>
            </a:r>
            <a:r>
              <a:rPr lang="en-US" sz="2000" dirty="0" err="1" smtClean="0"/>
              <a:t>với</a:t>
            </a:r>
            <a:r>
              <a:rPr lang="en-US" sz="2000" dirty="0" smtClean="0"/>
              <a:t> daemon, </a:t>
            </a:r>
            <a:r>
              <a:rPr lang="en-US" sz="2000" dirty="0" err="1" smtClean="0"/>
              <a:t>mà</a:t>
            </a:r>
            <a:r>
              <a:rPr lang="en-US" sz="2000" dirty="0" smtClean="0"/>
              <a:t> </a:t>
            </a:r>
            <a:r>
              <a:rPr lang="en-US" sz="2000" dirty="0" err="1" smtClean="0"/>
              <a:t>thông</a:t>
            </a:r>
            <a:r>
              <a:rPr lang="en-US" sz="2000" dirty="0" smtClean="0"/>
              <a:t> qua Docker client </a:t>
            </a:r>
            <a:r>
              <a:rPr lang="en-US" sz="2000" dirty="0" err="1" smtClean="0"/>
              <a:t>với</a:t>
            </a:r>
            <a:r>
              <a:rPr lang="en-US" sz="2000" dirty="0" smtClean="0"/>
              <a:t> Restful </a:t>
            </a:r>
            <a:r>
              <a:rPr lang="en-US" sz="2000" dirty="0" err="1" smtClean="0"/>
              <a:t>api</a:t>
            </a:r>
            <a:r>
              <a:rPr lang="en-US" sz="2000" dirty="0" smtClean="0"/>
              <a:t> </a:t>
            </a:r>
            <a:r>
              <a:rPr lang="en-US" sz="2000" dirty="0" err="1" smtClean="0"/>
              <a:t>hoặc</a:t>
            </a:r>
            <a:r>
              <a:rPr lang="en-US" sz="2000" dirty="0" smtClean="0"/>
              <a:t> sockets.</a:t>
            </a:r>
          </a:p>
        </p:txBody>
      </p:sp>
    </p:spTree>
    <p:extLst>
      <p:ext uri="{BB962C8B-B14F-4D97-AF65-F5344CB8AC3E}">
        <p14:creationId xmlns:p14="http://schemas.microsoft.com/office/powerpoint/2010/main" val="416428071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554127"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CÁC THÀNH PHẦN/KIẾN TRÚC TRONG DOCKER (3)</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717356" y="1098036"/>
            <a:ext cx="10834564" cy="2851486"/>
          </a:xfrm>
          <a:prstGeom prst="rect">
            <a:avLst/>
          </a:prstGeom>
          <a:noFill/>
        </p:spPr>
        <p:txBody>
          <a:bodyPr wrap="square" rtlCol="0">
            <a:spAutoFit/>
          </a:bodyPr>
          <a:lstStyle/>
          <a:p>
            <a:pPr>
              <a:lnSpc>
                <a:spcPct val="130000"/>
              </a:lnSpc>
            </a:pPr>
            <a:r>
              <a:rPr lang="en-US" sz="2000" b="1" u="sng" dirty="0" smtClean="0"/>
              <a:t>Docker image:</a:t>
            </a:r>
          </a:p>
          <a:p>
            <a:pPr marL="285750" indent="-285750">
              <a:lnSpc>
                <a:spcPct val="130000"/>
              </a:lnSpc>
              <a:buFont typeface="Arial" panose="020B0604020202020204" pitchFamily="34" charset="0"/>
              <a:buChar char="•"/>
            </a:pPr>
            <a:r>
              <a:rPr lang="en-US" sz="2000" dirty="0" smtClean="0"/>
              <a:t>Docker image hay </a:t>
            </a:r>
            <a:r>
              <a:rPr lang="en-US" sz="2000" dirty="0" err="1" smtClean="0"/>
              <a:t>còn</a:t>
            </a:r>
            <a:r>
              <a:rPr lang="en-US" sz="2000" dirty="0" smtClean="0"/>
              <a:t> </a:t>
            </a:r>
            <a:r>
              <a:rPr lang="en-US" sz="2000" dirty="0" err="1" smtClean="0"/>
              <a:t>gọi</a:t>
            </a:r>
            <a:r>
              <a:rPr lang="en-US" sz="2000" dirty="0" smtClean="0"/>
              <a:t> </a:t>
            </a:r>
            <a:r>
              <a:rPr lang="en-US" sz="2000" dirty="0" err="1" smtClean="0"/>
              <a:t>là</a:t>
            </a:r>
            <a:r>
              <a:rPr lang="en-US" sz="2000" dirty="0" smtClean="0"/>
              <a:t> </a:t>
            </a:r>
            <a:r>
              <a:rPr lang="en-US" sz="2000" dirty="0" err="1" smtClean="0"/>
              <a:t>docker</a:t>
            </a:r>
            <a:r>
              <a:rPr lang="en-US" sz="2000" dirty="0" smtClean="0"/>
              <a:t> mirror</a:t>
            </a:r>
          </a:p>
          <a:p>
            <a:pPr marL="285750" indent="-285750">
              <a:lnSpc>
                <a:spcPct val="130000"/>
              </a:lnSpc>
              <a:buFont typeface="Arial" panose="020B0604020202020204" pitchFamily="34" charset="0"/>
              <a:buChar char="•"/>
            </a:pPr>
            <a:r>
              <a:rPr lang="en-US" sz="2000" dirty="0" err="1" smtClean="0"/>
              <a:t>Là</a:t>
            </a:r>
            <a:r>
              <a:rPr lang="en-US" sz="2000" dirty="0" smtClean="0"/>
              <a:t> read-only template </a:t>
            </a:r>
            <a:r>
              <a:rPr lang="en-US" sz="2000" dirty="0" err="1" smtClean="0"/>
              <a:t>dùng</a:t>
            </a:r>
            <a:r>
              <a:rPr lang="en-US" sz="2000" dirty="0" smtClean="0"/>
              <a:t> </a:t>
            </a:r>
            <a:r>
              <a:rPr lang="en-US" sz="2000" dirty="0" err="1" smtClean="0"/>
              <a:t>để</a:t>
            </a:r>
            <a:r>
              <a:rPr lang="en-US" sz="2000" dirty="0" smtClean="0"/>
              <a:t> </a:t>
            </a:r>
            <a:r>
              <a:rPr lang="en-US" sz="2000" dirty="0" err="1" smtClean="0"/>
              <a:t>tạo</a:t>
            </a:r>
            <a:r>
              <a:rPr lang="en-US" sz="2000" dirty="0" smtClean="0"/>
              <a:t> </a:t>
            </a:r>
            <a:r>
              <a:rPr lang="en-US" sz="2000" dirty="0" err="1" smtClean="0"/>
              <a:t>ra</a:t>
            </a:r>
            <a:r>
              <a:rPr lang="en-US" sz="2000" dirty="0" smtClean="0"/>
              <a:t> </a:t>
            </a:r>
            <a:r>
              <a:rPr lang="en-US" sz="2000" dirty="0" err="1" smtClean="0"/>
              <a:t>các</a:t>
            </a:r>
            <a:r>
              <a:rPr lang="en-US" sz="2000" dirty="0" smtClean="0"/>
              <a:t> container</a:t>
            </a:r>
          </a:p>
          <a:p>
            <a:pPr marL="285750" indent="-285750">
              <a:lnSpc>
                <a:spcPct val="130000"/>
              </a:lnSpc>
              <a:buFont typeface="Arial" panose="020B0604020202020204" pitchFamily="34" charset="0"/>
              <a:buChar char="•"/>
            </a:pPr>
            <a:r>
              <a:rPr lang="en-US" sz="2000" dirty="0" err="1" smtClean="0"/>
              <a:t>Có</a:t>
            </a:r>
            <a:r>
              <a:rPr lang="en-US" sz="2000" dirty="0" smtClean="0"/>
              <a:t> </a:t>
            </a:r>
            <a:r>
              <a:rPr lang="en-US" sz="2000" dirty="0" err="1" smtClean="0"/>
              <a:t>một</a:t>
            </a:r>
            <a:r>
              <a:rPr lang="en-US" sz="2000" dirty="0" smtClean="0"/>
              <a:t> </a:t>
            </a:r>
            <a:r>
              <a:rPr lang="en-US" sz="2000" dirty="0" err="1" smtClean="0"/>
              <a:t>vài</a:t>
            </a:r>
            <a:r>
              <a:rPr lang="en-US" sz="2000" dirty="0" smtClean="0"/>
              <a:t> </a:t>
            </a:r>
            <a:r>
              <a:rPr lang="en-US" sz="2000" dirty="0" err="1" smtClean="0"/>
              <a:t>cách</a:t>
            </a:r>
            <a:r>
              <a:rPr lang="en-US" sz="2000" dirty="0" smtClean="0"/>
              <a:t> </a:t>
            </a:r>
            <a:r>
              <a:rPr lang="en-US" sz="2000" dirty="0" err="1" smtClean="0"/>
              <a:t>để</a:t>
            </a:r>
            <a:r>
              <a:rPr lang="en-US" sz="2000" dirty="0" smtClean="0"/>
              <a:t> </a:t>
            </a:r>
            <a:r>
              <a:rPr lang="en-US" sz="2000" dirty="0" err="1" smtClean="0"/>
              <a:t>tạo</a:t>
            </a:r>
            <a:r>
              <a:rPr lang="en-US" sz="2000" dirty="0" smtClean="0"/>
              <a:t> </a:t>
            </a:r>
            <a:r>
              <a:rPr lang="en-US" sz="2000" dirty="0" err="1" smtClean="0"/>
              <a:t>ra</a:t>
            </a:r>
            <a:r>
              <a:rPr lang="en-US" sz="2000" dirty="0" smtClean="0"/>
              <a:t> </a:t>
            </a:r>
            <a:r>
              <a:rPr lang="en-US" sz="2000" dirty="0" err="1" smtClean="0"/>
              <a:t>các</a:t>
            </a:r>
            <a:r>
              <a:rPr lang="en-US" sz="2000" dirty="0" smtClean="0"/>
              <a:t> </a:t>
            </a:r>
            <a:r>
              <a:rPr lang="en-US" sz="2000" dirty="0" err="1" smtClean="0"/>
              <a:t>bản</a:t>
            </a:r>
            <a:r>
              <a:rPr lang="en-US" sz="2000" dirty="0" smtClean="0"/>
              <a:t> mirror</a:t>
            </a:r>
          </a:p>
          <a:p>
            <a:pPr marL="800100" lvl="1" indent="-342900">
              <a:lnSpc>
                <a:spcPct val="130000"/>
              </a:lnSpc>
              <a:buFont typeface="Courier New" panose="02070309020205020404" pitchFamily="49" charset="0"/>
              <a:buChar char="o"/>
            </a:pPr>
            <a:r>
              <a:rPr lang="en-US" sz="2000" dirty="0" err="1" smtClean="0"/>
              <a:t>Tạo</a:t>
            </a:r>
            <a:r>
              <a:rPr lang="en-US" sz="2000" dirty="0" smtClean="0"/>
              <a:t> </a:t>
            </a:r>
            <a:r>
              <a:rPr lang="en-US" sz="2000" dirty="0" err="1" smtClean="0"/>
              <a:t>ra</a:t>
            </a:r>
            <a:r>
              <a:rPr lang="en-US" sz="2000" dirty="0" smtClean="0"/>
              <a:t> </a:t>
            </a:r>
            <a:r>
              <a:rPr lang="en-US" sz="2000" dirty="0" err="1" smtClean="0"/>
              <a:t>một</a:t>
            </a:r>
            <a:r>
              <a:rPr lang="en-US" sz="2000" dirty="0" smtClean="0"/>
              <a:t> mirror </a:t>
            </a:r>
            <a:r>
              <a:rPr lang="en-US" sz="2000" dirty="0" err="1" smtClean="0"/>
              <a:t>từ</a:t>
            </a:r>
            <a:r>
              <a:rPr lang="en-US" sz="2000" dirty="0" smtClean="0"/>
              <a:t> </a:t>
            </a:r>
            <a:r>
              <a:rPr lang="en-US" sz="2000" dirty="0" err="1" smtClean="0"/>
              <a:t>đầu</a:t>
            </a:r>
            <a:endParaRPr lang="en-US" sz="2000" dirty="0" smtClean="0"/>
          </a:p>
          <a:p>
            <a:pPr marL="800100" lvl="1" indent="-342900">
              <a:lnSpc>
                <a:spcPct val="130000"/>
              </a:lnSpc>
              <a:buFont typeface="Courier New" panose="02070309020205020404" pitchFamily="49" charset="0"/>
              <a:buChar char="o"/>
            </a:pPr>
            <a:r>
              <a:rPr lang="en-US" sz="2000" dirty="0" err="1" smtClean="0"/>
              <a:t>Tạo</a:t>
            </a:r>
            <a:r>
              <a:rPr lang="en-US" sz="2000" dirty="0" smtClean="0"/>
              <a:t> </a:t>
            </a:r>
            <a:r>
              <a:rPr lang="en-US" sz="2000" dirty="0" err="1" smtClean="0"/>
              <a:t>ra</a:t>
            </a:r>
            <a:r>
              <a:rPr lang="en-US" sz="2000" dirty="0" smtClean="0"/>
              <a:t> </a:t>
            </a:r>
            <a:r>
              <a:rPr lang="en-US" sz="2000" dirty="0" err="1" smtClean="0"/>
              <a:t>một</a:t>
            </a:r>
            <a:r>
              <a:rPr lang="en-US" sz="2000" dirty="0" smtClean="0"/>
              <a:t> mirror </a:t>
            </a:r>
            <a:r>
              <a:rPr lang="en-US" sz="2000" dirty="0" err="1" smtClean="0"/>
              <a:t>bằng</a:t>
            </a:r>
            <a:r>
              <a:rPr lang="en-US" sz="2000" dirty="0" smtClean="0"/>
              <a:t> </a:t>
            </a:r>
            <a:r>
              <a:rPr lang="en-US" sz="2000" dirty="0" err="1" smtClean="0"/>
              <a:t>cách</a:t>
            </a:r>
            <a:r>
              <a:rPr lang="en-US" sz="2000" dirty="0" smtClean="0"/>
              <a:t> download </a:t>
            </a:r>
            <a:r>
              <a:rPr lang="en-US" sz="2000" dirty="0" err="1" smtClean="0"/>
              <a:t>của</a:t>
            </a:r>
            <a:r>
              <a:rPr lang="en-US" sz="2000" dirty="0" smtClean="0"/>
              <a:t> </a:t>
            </a:r>
            <a:r>
              <a:rPr lang="en-US" sz="2000" dirty="0" err="1" smtClean="0"/>
              <a:t>người</a:t>
            </a:r>
            <a:r>
              <a:rPr lang="en-US" sz="2000" dirty="0" smtClean="0"/>
              <a:t> </a:t>
            </a:r>
            <a:r>
              <a:rPr lang="en-US" sz="2000" dirty="0" err="1" smtClean="0"/>
              <a:t>khác</a:t>
            </a:r>
            <a:endParaRPr lang="en-US" sz="2000" dirty="0" smtClean="0"/>
          </a:p>
          <a:p>
            <a:pPr marL="800100" lvl="1" indent="-342900">
              <a:lnSpc>
                <a:spcPct val="130000"/>
              </a:lnSpc>
              <a:buFont typeface="Courier New" panose="02070309020205020404" pitchFamily="49" charset="0"/>
              <a:buChar char="o"/>
            </a:pPr>
            <a:r>
              <a:rPr lang="en-US" sz="2000" dirty="0" err="1" smtClean="0"/>
              <a:t>Tạo</a:t>
            </a:r>
            <a:r>
              <a:rPr lang="en-US" sz="2000" dirty="0" smtClean="0"/>
              <a:t> </a:t>
            </a:r>
            <a:r>
              <a:rPr lang="en-US" sz="2000" dirty="0" err="1" smtClean="0"/>
              <a:t>ra</a:t>
            </a:r>
            <a:r>
              <a:rPr lang="en-US" sz="2000" dirty="0" smtClean="0"/>
              <a:t> </a:t>
            </a:r>
            <a:r>
              <a:rPr lang="en-US" sz="2000" dirty="0" err="1" smtClean="0"/>
              <a:t>từ</a:t>
            </a:r>
            <a:r>
              <a:rPr lang="en-US" sz="2000" dirty="0" smtClean="0"/>
              <a:t> </a:t>
            </a:r>
            <a:r>
              <a:rPr lang="en-US" sz="2000" dirty="0" err="1" smtClean="0"/>
              <a:t>một</a:t>
            </a:r>
            <a:r>
              <a:rPr lang="en-US" sz="2000" dirty="0" smtClean="0"/>
              <a:t> mirror </a:t>
            </a:r>
            <a:r>
              <a:rPr lang="en-US" sz="2000" dirty="0" err="1" smtClean="0"/>
              <a:t>đã</a:t>
            </a:r>
            <a:r>
              <a:rPr lang="en-US" sz="2000" dirty="0" smtClean="0"/>
              <a:t> </a:t>
            </a:r>
            <a:r>
              <a:rPr lang="en-US" sz="2000" dirty="0" err="1" smtClean="0"/>
              <a:t>tồn</a:t>
            </a:r>
            <a:r>
              <a:rPr lang="en-US" sz="2000" dirty="0" smtClean="0"/>
              <a:t> </a:t>
            </a:r>
            <a:r>
              <a:rPr lang="en-US" sz="2000" dirty="0" err="1" smtClean="0"/>
              <a:t>tại</a:t>
            </a:r>
            <a:r>
              <a:rPr lang="en-US" sz="2000" dirty="0" smtClean="0"/>
              <a:t> </a:t>
            </a:r>
            <a:r>
              <a:rPr lang="en-US" sz="2000" dirty="0" err="1" smtClean="0"/>
              <a:t>trước</a:t>
            </a:r>
            <a:r>
              <a:rPr lang="en-US" sz="2000" dirty="0" smtClean="0"/>
              <a:t> </a:t>
            </a:r>
            <a:r>
              <a:rPr lang="en-US" sz="2000" dirty="0" err="1" smtClean="0"/>
              <a:t>đó</a:t>
            </a:r>
            <a:r>
              <a:rPr lang="en-US" sz="2000" dirty="0" smtClean="0"/>
              <a:t>.</a:t>
            </a:r>
          </a:p>
        </p:txBody>
      </p:sp>
      <p:pic>
        <p:nvPicPr>
          <p:cNvPr id="8195" name="Picture 3" descr="D:\doc\research\docker\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83" y="3939362"/>
            <a:ext cx="10789389" cy="259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45341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descr="D:\doc\research\docker\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68275"/>
            <a:ext cx="11383302" cy="36417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4073843"/>
            <a:ext cx="1086802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66179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7051967"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CÁC THÀNH PHẦN/KIẾN TRÚC TRONG DOCKER (4)</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717356" y="1279645"/>
            <a:ext cx="10834564" cy="3490123"/>
          </a:xfrm>
          <a:prstGeom prst="rect">
            <a:avLst/>
          </a:prstGeom>
          <a:noFill/>
        </p:spPr>
        <p:txBody>
          <a:bodyPr wrap="square" rtlCol="0">
            <a:spAutoFit/>
          </a:bodyPr>
          <a:lstStyle/>
          <a:p>
            <a:pPr>
              <a:lnSpc>
                <a:spcPct val="140000"/>
              </a:lnSpc>
            </a:pPr>
            <a:r>
              <a:rPr lang="en-US" sz="2000" b="1" u="sng" dirty="0" smtClean="0"/>
              <a:t>Docker container:</a:t>
            </a:r>
          </a:p>
          <a:p>
            <a:pPr marL="285750" indent="-285750">
              <a:lnSpc>
                <a:spcPct val="140000"/>
              </a:lnSpc>
              <a:buFont typeface="Arial" panose="020B0604020202020204" pitchFamily="34" charset="0"/>
              <a:buChar char="•"/>
            </a:pPr>
            <a:r>
              <a:rPr lang="en-US" sz="2000" dirty="0" smtClean="0"/>
              <a:t>Docker container </a:t>
            </a:r>
            <a:r>
              <a:rPr lang="en-US" sz="2000" dirty="0" err="1" smtClean="0"/>
              <a:t>chính</a:t>
            </a:r>
            <a:r>
              <a:rPr lang="en-US" sz="2000" dirty="0" smtClean="0"/>
              <a:t> </a:t>
            </a:r>
            <a:r>
              <a:rPr lang="en-US" sz="2000" dirty="0" err="1" smtClean="0"/>
              <a:t>là</a:t>
            </a:r>
            <a:r>
              <a:rPr lang="en-US" sz="2000" dirty="0" smtClean="0"/>
              <a:t> </a:t>
            </a:r>
            <a:r>
              <a:rPr lang="en-US" sz="2000" dirty="0" err="1" smtClean="0"/>
              <a:t>một</a:t>
            </a:r>
            <a:r>
              <a:rPr lang="en-US" sz="2000" dirty="0" smtClean="0"/>
              <a:t> </a:t>
            </a:r>
            <a:r>
              <a:rPr lang="en-US" sz="2000" dirty="0" err="1" smtClean="0"/>
              <a:t>thể</a:t>
            </a:r>
            <a:r>
              <a:rPr lang="en-US" sz="2000" dirty="0" smtClean="0"/>
              <a:t> </a:t>
            </a:r>
            <a:r>
              <a:rPr lang="en-US" sz="2000" dirty="0" err="1" smtClean="0"/>
              <a:t>hiện</a:t>
            </a:r>
            <a:r>
              <a:rPr lang="en-US" sz="2000" dirty="0" smtClean="0"/>
              <a:t> </a:t>
            </a:r>
            <a:r>
              <a:rPr lang="en-US" sz="2000" dirty="0" err="1" smtClean="0"/>
              <a:t>của</a:t>
            </a:r>
            <a:r>
              <a:rPr lang="en-US" sz="2000" dirty="0" smtClean="0"/>
              <a:t> </a:t>
            </a:r>
            <a:r>
              <a:rPr lang="en-US" sz="2000" dirty="0" err="1" smtClean="0"/>
              <a:t>docker</a:t>
            </a:r>
            <a:r>
              <a:rPr lang="en-US" sz="2000" dirty="0" smtClean="0"/>
              <a:t> image</a:t>
            </a:r>
          </a:p>
          <a:p>
            <a:pPr marL="285750" indent="-285750">
              <a:lnSpc>
                <a:spcPct val="140000"/>
              </a:lnSpc>
              <a:buFont typeface="Arial" panose="020B0604020202020204" pitchFamily="34" charset="0"/>
              <a:buChar char="•"/>
            </a:pPr>
            <a:r>
              <a:rPr lang="en-US" sz="2000" dirty="0" err="1" smtClean="0"/>
              <a:t>Chúng</a:t>
            </a:r>
            <a:r>
              <a:rPr lang="en-US" sz="2000" dirty="0" smtClean="0"/>
              <a:t> ta </a:t>
            </a:r>
            <a:r>
              <a:rPr lang="en-US" sz="2000" dirty="0" err="1" smtClean="0"/>
              <a:t>có</a:t>
            </a:r>
            <a:r>
              <a:rPr lang="en-US" sz="2000" dirty="0" smtClean="0"/>
              <a:t> </a:t>
            </a:r>
            <a:r>
              <a:rPr lang="en-US" sz="2000" dirty="0" err="1" smtClean="0"/>
              <a:t>thể</a:t>
            </a:r>
            <a:r>
              <a:rPr lang="en-US" sz="2000" dirty="0" smtClean="0"/>
              <a:t> </a:t>
            </a:r>
            <a:r>
              <a:rPr lang="en-US" sz="2000" dirty="0" err="1" smtClean="0"/>
              <a:t>có</a:t>
            </a:r>
            <a:r>
              <a:rPr lang="en-US" sz="2000" dirty="0" smtClean="0"/>
              <a:t> </a:t>
            </a:r>
            <a:r>
              <a:rPr lang="en-US" sz="2000" dirty="0" err="1" smtClean="0"/>
              <a:t>các</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err="1" smtClean="0"/>
              <a:t>cơ</a:t>
            </a:r>
            <a:r>
              <a:rPr lang="en-US" sz="2000" dirty="0" smtClean="0"/>
              <a:t> </a:t>
            </a:r>
            <a:r>
              <a:rPr lang="en-US" sz="2000" dirty="0" err="1" smtClean="0"/>
              <a:t>bản</a:t>
            </a:r>
            <a:r>
              <a:rPr lang="en-US" sz="2000" dirty="0" smtClean="0"/>
              <a:t>: start, stop, delete </a:t>
            </a:r>
            <a:r>
              <a:rPr lang="en-US" sz="2000" dirty="0" err="1" smtClean="0"/>
              <a:t>với</a:t>
            </a:r>
            <a:r>
              <a:rPr lang="en-US" sz="2000" dirty="0" smtClean="0"/>
              <a:t> container </a:t>
            </a:r>
            <a:r>
              <a:rPr lang="en-US" sz="2000" dirty="0" err="1" smtClean="0"/>
              <a:t>thông</a:t>
            </a:r>
            <a:r>
              <a:rPr lang="en-US" sz="2000" dirty="0" smtClean="0"/>
              <a:t> qua CLI </a:t>
            </a:r>
            <a:r>
              <a:rPr lang="en-US" sz="2000" dirty="0" err="1" smtClean="0"/>
              <a:t>hoặc</a:t>
            </a:r>
            <a:r>
              <a:rPr lang="en-US" sz="2000" dirty="0" smtClean="0"/>
              <a:t> API</a:t>
            </a:r>
          </a:p>
          <a:p>
            <a:pPr>
              <a:lnSpc>
                <a:spcPct val="140000"/>
              </a:lnSpc>
            </a:pPr>
            <a:endParaRPr lang="en-US" sz="2000" dirty="0"/>
          </a:p>
          <a:p>
            <a:pPr>
              <a:lnSpc>
                <a:spcPct val="140000"/>
              </a:lnSpc>
            </a:pPr>
            <a:r>
              <a:rPr lang="en-US" sz="2000" b="1" u="sng" dirty="0" smtClean="0"/>
              <a:t>Docker registry:</a:t>
            </a:r>
          </a:p>
          <a:p>
            <a:pPr marL="342900" indent="-342900">
              <a:lnSpc>
                <a:spcPct val="140000"/>
              </a:lnSpc>
              <a:buFont typeface="Arial" panose="020B0604020202020204" pitchFamily="34" charset="0"/>
              <a:buChar char="•"/>
            </a:pPr>
            <a:r>
              <a:rPr lang="en-US" sz="2000" dirty="0" smtClean="0"/>
              <a:t>Registry </a:t>
            </a:r>
            <a:r>
              <a:rPr lang="en-US" sz="2000" dirty="0" err="1" smtClean="0"/>
              <a:t>là</a:t>
            </a:r>
            <a:r>
              <a:rPr lang="en-US" sz="2000" dirty="0" smtClean="0"/>
              <a:t> </a:t>
            </a:r>
            <a:r>
              <a:rPr lang="en-US" sz="2000" dirty="0" err="1" smtClean="0"/>
              <a:t>nơi</a:t>
            </a:r>
            <a:r>
              <a:rPr lang="en-US" sz="2000" dirty="0" smtClean="0"/>
              <a:t> </a:t>
            </a:r>
            <a:r>
              <a:rPr lang="en-US" sz="2000" dirty="0" err="1" smtClean="0"/>
              <a:t>lưu</a:t>
            </a:r>
            <a:r>
              <a:rPr lang="en-US" sz="2000" dirty="0" smtClean="0"/>
              <a:t> </a:t>
            </a:r>
            <a:r>
              <a:rPr lang="en-US" sz="2000" dirty="0" err="1" smtClean="0"/>
              <a:t>trữ</a:t>
            </a:r>
            <a:r>
              <a:rPr lang="en-US" sz="2000" dirty="0" smtClean="0"/>
              <a:t> </a:t>
            </a:r>
            <a:r>
              <a:rPr lang="en-US" sz="2000" dirty="0" err="1" smtClean="0"/>
              <a:t>các</a:t>
            </a:r>
            <a:r>
              <a:rPr lang="en-US" sz="2000" dirty="0" smtClean="0"/>
              <a:t> image</a:t>
            </a:r>
          </a:p>
          <a:p>
            <a:pPr marL="342900" indent="-342900">
              <a:lnSpc>
                <a:spcPct val="140000"/>
              </a:lnSpc>
              <a:buFont typeface="Arial" panose="020B0604020202020204" pitchFamily="34" charset="0"/>
              <a:buChar char="•"/>
            </a:pPr>
            <a:r>
              <a:rPr lang="en-US" sz="2000" dirty="0" smtClean="0"/>
              <a:t>Registry </a:t>
            </a:r>
            <a:r>
              <a:rPr lang="en-US" sz="2000" dirty="0" err="1" smtClean="0"/>
              <a:t>có</a:t>
            </a:r>
            <a:r>
              <a:rPr lang="en-US" sz="2000" dirty="0" smtClean="0"/>
              <a:t> </a:t>
            </a:r>
            <a:r>
              <a:rPr lang="en-US" sz="2000" dirty="0" err="1" smtClean="0"/>
              <a:t>thể</a:t>
            </a:r>
            <a:r>
              <a:rPr lang="en-US" sz="2000" dirty="0" smtClean="0"/>
              <a:t> </a:t>
            </a:r>
            <a:r>
              <a:rPr lang="en-US" sz="2000" dirty="0" err="1" smtClean="0"/>
              <a:t>là</a:t>
            </a:r>
            <a:r>
              <a:rPr lang="en-US" sz="2000" dirty="0" smtClean="0"/>
              <a:t> private </a:t>
            </a:r>
            <a:r>
              <a:rPr lang="en-US" sz="2000" dirty="0" err="1" smtClean="0"/>
              <a:t>hoặc</a:t>
            </a:r>
            <a:r>
              <a:rPr lang="en-US" sz="2000" dirty="0" smtClean="0"/>
              <a:t> public</a:t>
            </a:r>
          </a:p>
        </p:txBody>
      </p:sp>
    </p:spTree>
    <p:extLst>
      <p:ext uri="{BB962C8B-B14F-4D97-AF65-F5344CB8AC3E}">
        <p14:creationId xmlns:p14="http://schemas.microsoft.com/office/powerpoint/2010/main" val="2333209632"/>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7417727"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CÁC THÀNH PHẦN/KIẾN TRÚC TRONG DOCKER (5)</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717356" y="1279645"/>
            <a:ext cx="10834564" cy="400110"/>
          </a:xfrm>
          <a:prstGeom prst="rect">
            <a:avLst/>
          </a:prstGeom>
          <a:noFill/>
        </p:spPr>
        <p:txBody>
          <a:bodyPr wrap="square" rtlCol="0">
            <a:spAutoFit/>
          </a:bodyPr>
          <a:lstStyle/>
          <a:p>
            <a:r>
              <a:rPr lang="en-US" sz="2000" b="1" u="sng" dirty="0" smtClean="0"/>
              <a:t>Workflow </a:t>
            </a:r>
            <a:r>
              <a:rPr lang="en-US" sz="2000" b="1" u="sng" dirty="0" err="1" smtClean="0"/>
              <a:t>cơ</a:t>
            </a:r>
            <a:r>
              <a:rPr lang="en-US" sz="2000" b="1" u="sng" dirty="0" smtClean="0"/>
              <a:t> </a:t>
            </a:r>
            <a:r>
              <a:rPr lang="en-US" sz="2000" b="1" u="sng" dirty="0" err="1" smtClean="0"/>
              <a:t>bản</a:t>
            </a:r>
            <a:r>
              <a:rPr lang="en-US" sz="2000" b="1" u="sng" dirty="0" smtClean="0"/>
              <a:t>:</a:t>
            </a:r>
          </a:p>
        </p:txBody>
      </p:sp>
      <p:pic>
        <p:nvPicPr>
          <p:cNvPr id="6146" name="Picture 2" descr="D:\doc\research\docker-docs\images\docker-st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722" y="1047751"/>
            <a:ext cx="7043991" cy="567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02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CI/CD WORKFLOW</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32" y="1047751"/>
            <a:ext cx="8667407" cy="5620076"/>
          </a:xfrm>
          <a:prstGeom prst="rect">
            <a:avLst/>
          </a:prstGeom>
        </p:spPr>
      </p:pic>
    </p:spTree>
    <p:extLst>
      <p:ext uri="{BB962C8B-B14F-4D97-AF65-F5344CB8AC3E}">
        <p14:creationId xmlns:p14="http://schemas.microsoft.com/office/powerpoint/2010/main" val="169171598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CI/CD WORKFLOW (2)</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77" y="1186941"/>
            <a:ext cx="11530407" cy="4594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728484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368300" y="2250718"/>
            <a:ext cx="11275060" cy="1569660"/>
          </a:xfrm>
          <a:prstGeom prst="rect">
            <a:avLst/>
          </a:prstGeom>
          <a:noFill/>
        </p:spPr>
        <p:txBody>
          <a:bodyPr wrap="square" rtlCol="0">
            <a:spAutoFit/>
          </a:bodyPr>
          <a:lstStyle/>
          <a:p>
            <a:pPr algn="ctr"/>
            <a:r>
              <a:rPr lang="en-US" sz="9600" b="1" dirty="0" smtClean="0">
                <a:solidFill>
                  <a:schemeClr val="bg1"/>
                </a:solidFill>
              </a:rPr>
              <a:t>DEMO</a:t>
            </a:r>
            <a:endParaRPr lang="en-US" sz="9600" b="1" dirty="0">
              <a:solidFill>
                <a:schemeClr val="bg1"/>
              </a:solidFill>
            </a:endParaRPr>
          </a:p>
        </p:txBody>
      </p:sp>
    </p:spTree>
    <p:extLst>
      <p:ext uri="{BB962C8B-B14F-4D97-AF65-F5344CB8AC3E}">
        <p14:creationId xmlns:p14="http://schemas.microsoft.com/office/powerpoint/2010/main" val="1513769367"/>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TABLE OF CONTENTS</a:t>
            </a:r>
          </a:p>
          <a:p>
            <a:pPr marL="0" indent="0" defTabSz="1219079">
              <a:spcBef>
                <a:spcPts val="1333"/>
              </a:spcBef>
              <a:buNone/>
            </a:pP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717356" y="1351280"/>
            <a:ext cx="10296084" cy="2955746"/>
          </a:xfrm>
          <a:prstGeom prst="rect">
            <a:avLst/>
          </a:prstGeom>
          <a:noFill/>
        </p:spPr>
        <p:txBody>
          <a:bodyPr wrap="square" rtlCol="0">
            <a:spAutoFit/>
          </a:bodyPr>
          <a:lstStyle/>
          <a:p>
            <a:pPr marL="342900" indent="-342900">
              <a:lnSpc>
                <a:spcPct val="150000"/>
              </a:lnSpc>
              <a:buAutoNum type="arabicPeriod"/>
            </a:pPr>
            <a:r>
              <a:rPr lang="en-US" sz="3200" dirty="0" err="1" smtClean="0"/>
              <a:t>Các</a:t>
            </a:r>
            <a:r>
              <a:rPr lang="en-US" sz="3200" dirty="0" smtClean="0"/>
              <a:t> </a:t>
            </a:r>
            <a:r>
              <a:rPr lang="en-US" sz="3200" dirty="0" err="1" smtClean="0"/>
              <a:t>vấn</a:t>
            </a:r>
            <a:r>
              <a:rPr lang="en-US" sz="3200" dirty="0" smtClean="0"/>
              <a:t> </a:t>
            </a:r>
            <a:r>
              <a:rPr lang="en-US" sz="3200" dirty="0" err="1" smtClean="0"/>
              <a:t>đề</a:t>
            </a:r>
            <a:r>
              <a:rPr lang="en-US" sz="3200" dirty="0" smtClean="0"/>
              <a:t> </a:t>
            </a:r>
            <a:r>
              <a:rPr lang="en-US" sz="3200" dirty="0" err="1" smtClean="0"/>
              <a:t>còn</a:t>
            </a:r>
            <a:r>
              <a:rPr lang="en-US" sz="3200" dirty="0" smtClean="0"/>
              <a:t> </a:t>
            </a:r>
            <a:r>
              <a:rPr lang="en-US" sz="3200" dirty="0" err="1" smtClean="0"/>
              <a:t>tồn</a:t>
            </a:r>
            <a:r>
              <a:rPr lang="en-US" sz="3200" dirty="0" smtClean="0"/>
              <a:t> </a:t>
            </a:r>
            <a:r>
              <a:rPr lang="en-US" sz="3200" dirty="0" err="1" smtClean="0"/>
              <a:t>tại</a:t>
            </a:r>
            <a:r>
              <a:rPr lang="en-US" sz="3200" dirty="0" smtClean="0"/>
              <a:t> </a:t>
            </a:r>
            <a:r>
              <a:rPr lang="en-US" sz="3200" dirty="0" err="1" smtClean="0"/>
              <a:t>và</a:t>
            </a:r>
            <a:r>
              <a:rPr lang="en-US" sz="3200" dirty="0" smtClean="0"/>
              <a:t> </a:t>
            </a:r>
            <a:r>
              <a:rPr lang="en-US" sz="3200" dirty="0" err="1" smtClean="0"/>
              <a:t>lộ</a:t>
            </a:r>
            <a:r>
              <a:rPr lang="en-US" sz="3200" dirty="0" smtClean="0"/>
              <a:t> </a:t>
            </a:r>
            <a:r>
              <a:rPr lang="en-US" sz="3200" dirty="0" err="1" smtClean="0"/>
              <a:t>trình</a:t>
            </a:r>
            <a:r>
              <a:rPr lang="en-US" sz="3200" dirty="0" smtClean="0"/>
              <a:t> </a:t>
            </a:r>
            <a:r>
              <a:rPr lang="en-US" sz="3200" dirty="0" err="1" smtClean="0"/>
              <a:t>chuyển</a:t>
            </a:r>
            <a:r>
              <a:rPr lang="en-US" sz="3200" dirty="0" smtClean="0"/>
              <a:t> </a:t>
            </a:r>
            <a:r>
              <a:rPr lang="en-US" sz="3200" dirty="0" err="1" smtClean="0"/>
              <a:t>đổi</a:t>
            </a:r>
            <a:endParaRPr lang="en-US" sz="3200" dirty="0" smtClean="0"/>
          </a:p>
          <a:p>
            <a:pPr marL="342900" indent="-342900">
              <a:lnSpc>
                <a:spcPct val="150000"/>
              </a:lnSpc>
              <a:buAutoNum type="arabicPeriod"/>
            </a:pPr>
            <a:r>
              <a:rPr lang="en-US" sz="3200" dirty="0" err="1" smtClean="0"/>
              <a:t>Tổng</a:t>
            </a:r>
            <a:r>
              <a:rPr lang="en-US" sz="3200" dirty="0" smtClean="0"/>
              <a:t> </a:t>
            </a:r>
            <a:r>
              <a:rPr lang="en-US" sz="3200" dirty="0" err="1" smtClean="0"/>
              <a:t>quan</a:t>
            </a:r>
            <a:r>
              <a:rPr lang="en-US" sz="3200" dirty="0" smtClean="0"/>
              <a:t> </a:t>
            </a:r>
            <a:r>
              <a:rPr lang="en-US" sz="3200" dirty="0" err="1" smtClean="0"/>
              <a:t>về</a:t>
            </a:r>
            <a:r>
              <a:rPr lang="en-US" sz="3200" dirty="0" smtClean="0"/>
              <a:t> container</a:t>
            </a:r>
          </a:p>
          <a:p>
            <a:pPr marL="342900" indent="-342900">
              <a:lnSpc>
                <a:spcPct val="150000"/>
              </a:lnSpc>
              <a:buAutoNum type="arabicPeriod"/>
            </a:pPr>
            <a:r>
              <a:rPr lang="en-US" sz="3200" dirty="0" smtClean="0"/>
              <a:t>Demo </a:t>
            </a:r>
            <a:r>
              <a:rPr lang="en-US" sz="3200" dirty="0" err="1" smtClean="0"/>
              <a:t>triển</a:t>
            </a:r>
            <a:r>
              <a:rPr lang="en-US" sz="3200" dirty="0" smtClean="0"/>
              <a:t> </a:t>
            </a:r>
            <a:r>
              <a:rPr lang="en-US" sz="3200" dirty="0" err="1" smtClean="0"/>
              <a:t>khai</a:t>
            </a:r>
            <a:r>
              <a:rPr lang="en-US" sz="3200" dirty="0" smtClean="0"/>
              <a:t> </a:t>
            </a:r>
            <a:r>
              <a:rPr lang="en-US" sz="3200" dirty="0" err="1" smtClean="0"/>
              <a:t>trên</a:t>
            </a:r>
            <a:r>
              <a:rPr lang="en-US" sz="3200" dirty="0" smtClean="0"/>
              <a:t> </a:t>
            </a:r>
            <a:r>
              <a:rPr lang="en-US" sz="3200" dirty="0" err="1" smtClean="0"/>
              <a:t>hạ</a:t>
            </a:r>
            <a:r>
              <a:rPr lang="en-US" sz="3200" dirty="0" smtClean="0"/>
              <a:t> </a:t>
            </a:r>
            <a:r>
              <a:rPr lang="en-US" sz="3200" dirty="0" err="1" smtClean="0"/>
              <a:t>tầng</a:t>
            </a:r>
            <a:r>
              <a:rPr lang="en-US" sz="3200" dirty="0" smtClean="0"/>
              <a:t> cloud</a:t>
            </a:r>
          </a:p>
          <a:p>
            <a:pPr marL="342900" indent="-342900">
              <a:lnSpc>
                <a:spcPct val="150000"/>
              </a:lnSpc>
              <a:buAutoNum type="arabicPeriod"/>
            </a:pPr>
            <a:r>
              <a:rPr lang="en-US" sz="3200" dirty="0" err="1" smtClean="0"/>
              <a:t>Thảo</a:t>
            </a:r>
            <a:r>
              <a:rPr lang="en-US" sz="3200" dirty="0" smtClean="0"/>
              <a:t> </a:t>
            </a:r>
            <a:r>
              <a:rPr lang="en-US" sz="3200" dirty="0" err="1" smtClean="0"/>
              <a:t>luận</a:t>
            </a:r>
            <a:endParaRPr lang="en-US" sz="3200" dirty="0"/>
          </a:p>
        </p:txBody>
      </p:sp>
    </p:spTree>
    <p:extLst>
      <p:ext uri="{BB962C8B-B14F-4D97-AF65-F5344CB8AC3E}">
        <p14:creationId xmlns:p14="http://schemas.microsoft.com/office/powerpoint/2010/main" val="3479191409"/>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TỔNG QUAN MÔ HÌNH ECS</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520" y="1396144"/>
            <a:ext cx="4826000" cy="439824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925" y="1558606"/>
            <a:ext cx="6190780" cy="4296835"/>
          </a:xfrm>
          <a:prstGeom prst="rect">
            <a:avLst/>
          </a:prstGeom>
        </p:spPr>
      </p:pic>
    </p:spTree>
    <p:extLst>
      <p:ext uri="{BB962C8B-B14F-4D97-AF65-F5344CB8AC3E}">
        <p14:creationId xmlns:p14="http://schemas.microsoft.com/office/powerpoint/2010/main" val="1873054410"/>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TRIỂN KHAI AMI-ONE TRÊN ECS</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3906383" y="5111117"/>
            <a:ext cx="7707766" cy="1450267"/>
          </a:xfrm>
          <a:prstGeom prst="rect">
            <a:avLst/>
          </a:prstGeom>
          <a:ln>
            <a:solidFill>
              <a:schemeClr val="tx1"/>
            </a:solidFill>
          </a:ln>
        </p:spPr>
      </p:pic>
      <p:sp>
        <p:nvSpPr>
          <p:cNvPr id="12" name="Right Arrow 11"/>
          <p:cNvSpPr/>
          <p:nvPr/>
        </p:nvSpPr>
        <p:spPr>
          <a:xfrm>
            <a:off x="4165600" y="2052320"/>
            <a:ext cx="1587500" cy="391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9498351" y="4530747"/>
            <a:ext cx="802599"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1152524" y="1471692"/>
            <a:ext cx="2847975" cy="2486025"/>
          </a:xfrm>
          <a:prstGeom prst="rect">
            <a:avLst/>
          </a:prstGeom>
          <a:ln>
            <a:solidFill>
              <a:schemeClr val="tx1"/>
            </a:solidFill>
          </a:ln>
        </p:spPr>
      </p:pic>
      <p:pic>
        <p:nvPicPr>
          <p:cNvPr id="15" name="Picture 14"/>
          <p:cNvPicPr>
            <a:picLocks noChangeAspect="1"/>
          </p:cNvPicPr>
          <p:nvPr/>
        </p:nvPicPr>
        <p:blipFill>
          <a:blip r:embed="rId5"/>
          <a:stretch>
            <a:fillRect/>
          </a:stretch>
        </p:blipFill>
        <p:spPr>
          <a:xfrm>
            <a:off x="5753100" y="1099424"/>
            <a:ext cx="5861049" cy="3661201"/>
          </a:xfrm>
          <a:prstGeom prst="rect">
            <a:avLst/>
          </a:prstGeom>
        </p:spPr>
      </p:pic>
    </p:spTree>
    <p:extLst>
      <p:ext uri="{BB962C8B-B14F-4D97-AF65-F5344CB8AC3E}">
        <p14:creationId xmlns:p14="http://schemas.microsoft.com/office/powerpoint/2010/main" val="52126368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a:solidFill>
                  <a:srgbClr val="28BDEB"/>
                </a:solidFill>
                <a:latin typeface="Arial" panose="020B0604020202020204" pitchFamily="34" charset="0"/>
                <a:cs typeface="Arial" panose="020B0604020202020204" pitchFamily="34" charset="0"/>
              </a:rPr>
              <a:t>TRIỂN KHAI AMI-ONE TRÊN </a:t>
            </a:r>
            <a:r>
              <a:rPr lang="en-US" sz="2000" b="1" dirty="0" smtClean="0">
                <a:solidFill>
                  <a:srgbClr val="28BDEB"/>
                </a:solidFill>
                <a:latin typeface="Arial" panose="020B0604020202020204" pitchFamily="34" charset="0"/>
                <a:cs typeface="Arial" panose="020B0604020202020204" pitchFamily="34" charset="0"/>
              </a:rPr>
              <a:t>ECS (2)</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Content Placeholder 3"/>
          <p:cNvPicPr>
            <a:picLocks noGrp="1" noChangeAspect="1"/>
          </p:cNvPicPr>
          <p:nvPr>
            <p:ph idx="1"/>
          </p:nvPr>
        </p:nvPicPr>
        <p:blipFill>
          <a:blip r:embed="rId3"/>
          <a:stretch>
            <a:fillRect/>
          </a:stretch>
        </p:blipFill>
        <p:spPr>
          <a:xfrm>
            <a:off x="326981" y="1464492"/>
            <a:ext cx="3681708" cy="2567576"/>
          </a:xfrm>
          <a:prstGeom prst="rect">
            <a:avLst/>
          </a:prstGeom>
        </p:spPr>
      </p:pic>
      <p:pic>
        <p:nvPicPr>
          <p:cNvPr id="22" name="Picture 21"/>
          <p:cNvPicPr>
            <a:picLocks noChangeAspect="1"/>
          </p:cNvPicPr>
          <p:nvPr/>
        </p:nvPicPr>
        <p:blipFill>
          <a:blip r:embed="rId4"/>
          <a:stretch>
            <a:fillRect/>
          </a:stretch>
        </p:blipFill>
        <p:spPr>
          <a:xfrm>
            <a:off x="4419116" y="1464492"/>
            <a:ext cx="3524554" cy="3959194"/>
          </a:xfrm>
          <a:prstGeom prst="rect">
            <a:avLst/>
          </a:prstGeom>
        </p:spPr>
      </p:pic>
      <p:pic>
        <p:nvPicPr>
          <p:cNvPr id="23" name="Picture 22"/>
          <p:cNvPicPr>
            <a:picLocks noChangeAspect="1"/>
          </p:cNvPicPr>
          <p:nvPr/>
        </p:nvPicPr>
        <p:blipFill>
          <a:blip r:embed="rId5"/>
          <a:stretch>
            <a:fillRect/>
          </a:stretch>
        </p:blipFill>
        <p:spPr>
          <a:xfrm>
            <a:off x="8262980" y="1464492"/>
            <a:ext cx="3534237" cy="4744719"/>
          </a:xfrm>
          <a:prstGeom prst="rect">
            <a:avLst/>
          </a:prstGeom>
        </p:spPr>
      </p:pic>
      <p:cxnSp>
        <p:nvCxnSpPr>
          <p:cNvPr id="24" name="Straight Arrow Connector 23"/>
          <p:cNvCxnSpPr/>
          <p:nvPr/>
        </p:nvCxnSpPr>
        <p:spPr>
          <a:xfrm>
            <a:off x="3914140" y="2885440"/>
            <a:ext cx="5049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851140" y="2872740"/>
            <a:ext cx="5049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819710"/>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a:solidFill>
                  <a:srgbClr val="28BDEB"/>
                </a:solidFill>
                <a:latin typeface="Arial" panose="020B0604020202020204" pitchFamily="34" charset="0"/>
                <a:cs typeface="Arial" panose="020B0604020202020204" pitchFamily="34" charset="0"/>
              </a:rPr>
              <a:t>TRIỂN KHAI AMI-ONE TRÊN </a:t>
            </a:r>
            <a:r>
              <a:rPr lang="en-US" sz="2000" b="1" dirty="0" smtClean="0">
                <a:solidFill>
                  <a:srgbClr val="28BDEB"/>
                </a:solidFill>
                <a:latin typeface="Arial" panose="020B0604020202020204" pitchFamily="34" charset="0"/>
                <a:cs typeface="Arial" panose="020B0604020202020204" pitchFamily="34" charset="0"/>
              </a:rPr>
              <a:t>ECS (3)</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Content Placeholder 3"/>
          <p:cNvPicPr>
            <a:picLocks noGrp="1" noChangeAspect="1"/>
          </p:cNvPicPr>
          <p:nvPr>
            <p:ph idx="1"/>
          </p:nvPr>
        </p:nvPicPr>
        <p:blipFill>
          <a:blip r:embed="rId3"/>
          <a:stretch>
            <a:fillRect/>
          </a:stretch>
        </p:blipFill>
        <p:spPr>
          <a:xfrm>
            <a:off x="152400" y="1562100"/>
            <a:ext cx="3427107" cy="3954463"/>
          </a:xfrm>
          <a:prstGeom prst="rect">
            <a:avLst/>
          </a:prstGeom>
        </p:spPr>
      </p:pic>
      <p:pic>
        <p:nvPicPr>
          <p:cNvPr id="8" name="Picture 7"/>
          <p:cNvPicPr>
            <a:picLocks noChangeAspect="1"/>
          </p:cNvPicPr>
          <p:nvPr/>
        </p:nvPicPr>
        <p:blipFill>
          <a:blip r:embed="rId4"/>
          <a:stretch>
            <a:fillRect/>
          </a:stretch>
        </p:blipFill>
        <p:spPr>
          <a:xfrm>
            <a:off x="3771900" y="1512428"/>
            <a:ext cx="8325926" cy="4062871"/>
          </a:xfrm>
          <a:prstGeom prst="rect">
            <a:avLst/>
          </a:prstGeom>
        </p:spPr>
      </p:pic>
    </p:spTree>
    <p:extLst>
      <p:ext uri="{BB962C8B-B14F-4D97-AF65-F5344CB8AC3E}">
        <p14:creationId xmlns:p14="http://schemas.microsoft.com/office/powerpoint/2010/main" val="3308731542"/>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a:solidFill>
                  <a:srgbClr val="28BDEB"/>
                </a:solidFill>
                <a:latin typeface="Arial" panose="020B0604020202020204" pitchFamily="34" charset="0"/>
                <a:cs typeface="Arial" panose="020B0604020202020204" pitchFamily="34" charset="0"/>
              </a:rPr>
              <a:t>TRIỂN KHAI AMI-ONE TRÊN </a:t>
            </a:r>
            <a:r>
              <a:rPr lang="en-US" sz="2000" b="1" dirty="0" smtClean="0">
                <a:solidFill>
                  <a:srgbClr val="28BDEB"/>
                </a:solidFill>
                <a:latin typeface="Arial" panose="020B0604020202020204" pitchFamily="34" charset="0"/>
                <a:cs typeface="Arial" panose="020B0604020202020204" pitchFamily="34" charset="0"/>
              </a:rPr>
              <a:t>ECS (4)</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Content Placeholder 8"/>
          <p:cNvPicPr>
            <a:picLocks noGrp="1" noChangeAspect="1"/>
          </p:cNvPicPr>
          <p:nvPr>
            <p:ph idx="1"/>
          </p:nvPr>
        </p:nvPicPr>
        <p:blipFill>
          <a:blip r:embed="rId3"/>
          <a:stretch>
            <a:fillRect/>
          </a:stretch>
        </p:blipFill>
        <p:spPr>
          <a:xfrm>
            <a:off x="506837" y="1200784"/>
            <a:ext cx="11179525" cy="4681856"/>
          </a:xfrm>
          <a:prstGeom prst="rect">
            <a:avLst/>
          </a:prstGeom>
        </p:spPr>
      </p:pic>
    </p:spTree>
    <p:extLst>
      <p:ext uri="{BB962C8B-B14F-4D97-AF65-F5344CB8AC3E}">
        <p14:creationId xmlns:p14="http://schemas.microsoft.com/office/powerpoint/2010/main" val="4000556215"/>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368300" y="1727200"/>
            <a:ext cx="11275060" cy="2800767"/>
          </a:xfrm>
          <a:prstGeom prst="rect">
            <a:avLst/>
          </a:prstGeom>
          <a:noFill/>
        </p:spPr>
        <p:txBody>
          <a:bodyPr wrap="square" rtlCol="0">
            <a:spAutoFit/>
          </a:bodyPr>
          <a:lstStyle/>
          <a:p>
            <a:pPr algn="ctr"/>
            <a:r>
              <a:rPr lang="en-US" sz="8800" b="1" dirty="0" smtClean="0">
                <a:solidFill>
                  <a:schemeClr val="bg1"/>
                </a:solidFill>
              </a:rPr>
              <a:t>CÂU HỎI </a:t>
            </a:r>
          </a:p>
          <a:p>
            <a:pPr algn="ctr"/>
            <a:r>
              <a:rPr lang="en-US" sz="8800" b="1" dirty="0" smtClean="0">
                <a:solidFill>
                  <a:schemeClr val="bg1"/>
                </a:solidFill>
              </a:rPr>
              <a:t>&amp; THẢO LUẬN</a:t>
            </a:r>
            <a:endParaRPr lang="en-US" sz="8800" b="1" dirty="0">
              <a:solidFill>
                <a:schemeClr val="bg1"/>
              </a:solidFill>
            </a:endParaRPr>
          </a:p>
        </p:txBody>
      </p:sp>
    </p:spTree>
    <p:extLst>
      <p:ext uri="{BB962C8B-B14F-4D97-AF65-F5344CB8AC3E}">
        <p14:creationId xmlns:p14="http://schemas.microsoft.com/office/powerpoint/2010/main" val="3294436623"/>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409575"/>
            <a:ext cx="11315701" cy="32289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panose="020B0604020202020204" pitchFamily="34" charset="0"/>
              <a:cs typeface="Arial" panose="020B0604020202020204" pitchFamily="34" charset="0"/>
            </a:endParaRPr>
          </a:p>
        </p:txBody>
      </p:sp>
      <p:sp>
        <p:nvSpPr>
          <p:cNvPr id="8" name="Rectangle 7"/>
          <p:cNvSpPr/>
          <p:nvPr/>
        </p:nvSpPr>
        <p:spPr>
          <a:xfrm>
            <a:off x="457200" y="504827"/>
            <a:ext cx="11315701" cy="3228975"/>
          </a:xfrm>
          <a:prstGeom prst="rect">
            <a:avLst/>
          </a:prstGeom>
          <a:blipFill dpi="0" rotWithShape="1">
            <a:blip r:embed="rId3" cstate="email">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panose="020B0604020202020204" pitchFamily="34" charset="0"/>
              <a:cs typeface="Arial" panose="020B0604020202020204" pitchFamily="34" charset="0"/>
            </a:endParaRPr>
          </a:p>
        </p:txBody>
      </p:sp>
      <p:grpSp>
        <p:nvGrpSpPr>
          <p:cNvPr id="11" name="Group 10"/>
          <p:cNvGrpSpPr/>
          <p:nvPr/>
        </p:nvGrpSpPr>
        <p:grpSpPr>
          <a:xfrm>
            <a:off x="-1" y="-10160"/>
            <a:ext cx="12192001" cy="6858000"/>
            <a:chOff x="-2" y="0"/>
            <a:chExt cx="12192001" cy="6858000"/>
          </a:xfrm>
        </p:grpSpPr>
        <p:sp>
          <p:nvSpPr>
            <p:cNvPr id="13" name="Rectangle 12"/>
            <p:cNvSpPr/>
            <p:nvPr/>
          </p:nvSpPr>
          <p:spPr>
            <a:xfrm>
              <a:off x="0" y="0"/>
              <a:ext cx="504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2" y="3638550"/>
              <a:ext cx="12192001" cy="321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panose="020B0604020202020204" pitchFamily="34" charset="0"/>
                <a:cs typeface="Arial" panose="020B0604020202020204" pitchFamily="34" charset="0"/>
              </a:endParaRPr>
            </a:p>
          </p:txBody>
        </p:sp>
      </p:grpSp>
      <p:sp>
        <p:nvSpPr>
          <p:cNvPr id="15" name="Rectangle 14"/>
          <p:cNvSpPr/>
          <p:nvPr/>
        </p:nvSpPr>
        <p:spPr>
          <a:xfrm rot="16200000">
            <a:off x="5843589" y="-5843587"/>
            <a:ext cx="504825"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3767139" y="4926879"/>
            <a:ext cx="4657725" cy="475455"/>
          </a:xfrm>
        </p:spPr>
        <p:txBody>
          <a:bodyPr>
            <a:noAutofit/>
          </a:bodyPr>
          <a:lstStyle/>
          <a:p>
            <a:pPr>
              <a:spcBef>
                <a:spcPts val="0"/>
              </a:spcBef>
            </a:pPr>
            <a:r>
              <a:rPr lang="en-GB" sz="1100" b="1" spc="100" dirty="0" smtClean="0">
                <a:solidFill>
                  <a:srgbClr val="7B7B7B"/>
                </a:solidFill>
                <a:latin typeface="Arial" panose="020B0604020202020204" pitchFamily="34" charset="0"/>
                <a:cs typeface="Arial" panose="020B0604020202020204" pitchFamily="34" charset="0"/>
              </a:rPr>
              <a:t>TỔNG CÔNG TY </a:t>
            </a:r>
            <a:r>
              <a:rPr lang="en-GB" sz="1100" b="1" spc="100" dirty="0">
                <a:solidFill>
                  <a:srgbClr val="7B7B7B"/>
                </a:solidFill>
                <a:latin typeface="Arial" panose="020B0604020202020204" pitchFamily="34" charset="0"/>
                <a:cs typeface="Arial" panose="020B0604020202020204" pitchFamily="34" charset="0"/>
              </a:rPr>
              <a:t>GIẢI PHÁP DOANH NGHIỆP </a:t>
            </a:r>
            <a:r>
              <a:rPr lang="en-GB" sz="1100" b="1" spc="100" dirty="0" smtClean="0">
                <a:solidFill>
                  <a:srgbClr val="7B7B7B"/>
                </a:solidFill>
                <a:latin typeface="Arial" panose="020B0604020202020204" pitchFamily="34" charset="0"/>
                <a:cs typeface="Arial" panose="020B0604020202020204" pitchFamily="34" charset="0"/>
              </a:rPr>
              <a:t>VIETTEL</a:t>
            </a:r>
          </a:p>
          <a:p>
            <a:pPr>
              <a:spcBef>
                <a:spcPts val="0"/>
              </a:spcBef>
            </a:pPr>
            <a:r>
              <a:rPr lang="en-GB" sz="1100" b="1" spc="100" dirty="0" smtClean="0">
                <a:solidFill>
                  <a:srgbClr val="7B7B7B"/>
                </a:solidFill>
                <a:latin typeface="Arial" panose="020B0604020202020204" pitchFamily="34" charset="0"/>
                <a:cs typeface="Arial" panose="020B0604020202020204" pitchFamily="34" charset="0"/>
              </a:rPr>
              <a:t>TRUNG TÂM SẢN PHẨM &amp; GIẢI PHÁP</a:t>
            </a:r>
            <a:endParaRPr lang="en-US" sz="1100" spc="100" dirty="0">
              <a:solidFill>
                <a:srgbClr val="7B7B7B"/>
              </a:solidFill>
              <a:latin typeface="Arial" panose="020B0604020202020204" pitchFamily="34" charset="0"/>
              <a:cs typeface="Arial" panose="020B0604020202020204" pitchFamily="34" charset="0"/>
            </a:endParaRPr>
          </a:p>
        </p:txBody>
      </p:sp>
      <p:sp>
        <p:nvSpPr>
          <p:cNvPr id="9" name="Rectangle 8"/>
          <p:cNvSpPr/>
          <p:nvPr/>
        </p:nvSpPr>
        <p:spPr>
          <a:xfrm>
            <a:off x="1757447" y="5785733"/>
            <a:ext cx="8677108" cy="1107996"/>
          </a:xfrm>
          <a:prstGeom prst="rect">
            <a:avLst/>
          </a:prstGeom>
        </p:spPr>
        <p:txBody>
          <a:bodyPr wrap="square">
            <a:spAutoFit/>
          </a:bodyPr>
          <a:lstStyle/>
          <a:p>
            <a:pPr algn="ctr" defTabSz="914317"/>
            <a:r>
              <a:rPr lang="vi-VN" sz="1100" b="1" dirty="0">
                <a:solidFill>
                  <a:srgbClr val="7B7B7B"/>
                </a:solidFill>
                <a:cs typeface="Arial" panose="020B0604020202020204" pitchFamily="34" charset="0"/>
              </a:rPr>
              <a:t>Thông tin liên hệ</a:t>
            </a:r>
          </a:p>
          <a:p>
            <a:pPr algn="ctr" defTabSz="914317"/>
            <a:r>
              <a:rPr lang="vi-VN" sz="1100" dirty="0">
                <a:solidFill>
                  <a:srgbClr val="7B7B7B"/>
                </a:solidFill>
                <a:cs typeface="Arial" panose="020B0604020202020204" pitchFamily="34" charset="0"/>
              </a:rPr>
              <a:t>Đ/c </a:t>
            </a:r>
            <a:r>
              <a:rPr lang="en-US" sz="1100" dirty="0" err="1" smtClean="0">
                <a:solidFill>
                  <a:srgbClr val="7B7B7B"/>
                </a:solidFill>
                <a:cs typeface="Arial" panose="020B0604020202020204" pitchFamily="34" charset="0"/>
              </a:rPr>
              <a:t>Đinh</a:t>
            </a:r>
            <a:r>
              <a:rPr lang="en-US" sz="1100" dirty="0" smtClean="0">
                <a:solidFill>
                  <a:srgbClr val="7B7B7B"/>
                </a:solidFill>
                <a:cs typeface="Arial" panose="020B0604020202020204" pitchFamily="34" charset="0"/>
              </a:rPr>
              <a:t> </a:t>
            </a:r>
            <a:r>
              <a:rPr lang="en-US" sz="1100" dirty="0" err="1" smtClean="0">
                <a:solidFill>
                  <a:srgbClr val="7B7B7B"/>
                </a:solidFill>
                <a:cs typeface="Arial" panose="020B0604020202020204" pitchFamily="34" charset="0"/>
              </a:rPr>
              <a:t>Xuân</a:t>
            </a:r>
            <a:r>
              <a:rPr lang="en-US" sz="1100" dirty="0" smtClean="0">
                <a:solidFill>
                  <a:srgbClr val="7B7B7B"/>
                </a:solidFill>
                <a:cs typeface="Arial" panose="020B0604020202020204" pitchFamily="34" charset="0"/>
              </a:rPr>
              <a:t> </a:t>
            </a:r>
            <a:r>
              <a:rPr lang="en-US" sz="1100" dirty="0" err="1" smtClean="0">
                <a:solidFill>
                  <a:srgbClr val="7B7B7B"/>
                </a:solidFill>
                <a:cs typeface="Arial" panose="020B0604020202020204" pitchFamily="34" charset="0"/>
              </a:rPr>
              <a:t>Trường</a:t>
            </a:r>
            <a:r>
              <a:rPr lang="en-US" sz="1100" dirty="0" smtClean="0">
                <a:solidFill>
                  <a:srgbClr val="7B7B7B"/>
                </a:solidFill>
                <a:cs typeface="Arial" panose="020B0604020202020204" pitchFamily="34" charset="0"/>
              </a:rPr>
              <a:t> </a:t>
            </a:r>
            <a:r>
              <a:rPr lang="vi-VN" sz="1100" dirty="0" smtClean="0">
                <a:solidFill>
                  <a:srgbClr val="7B7B7B"/>
                </a:solidFill>
                <a:cs typeface="Arial" panose="020B0604020202020204" pitchFamily="34" charset="0"/>
              </a:rPr>
              <a:t>– TT Sản phẩm &amp; Giải pháp</a:t>
            </a:r>
            <a:endParaRPr lang="vi-VN" sz="1100" dirty="0">
              <a:solidFill>
                <a:srgbClr val="7B7B7B"/>
              </a:solidFill>
              <a:cs typeface="Arial" panose="020B0604020202020204" pitchFamily="34" charset="0"/>
            </a:endParaRPr>
          </a:p>
          <a:p>
            <a:pPr algn="ctr" defTabSz="914317"/>
            <a:r>
              <a:rPr lang="vi-VN" sz="1100" b="1" dirty="0">
                <a:solidFill>
                  <a:srgbClr val="7B7B7B"/>
                </a:solidFill>
                <a:cs typeface="Arial" panose="020B0604020202020204" pitchFamily="34" charset="0"/>
              </a:rPr>
              <a:t>Phone</a:t>
            </a:r>
            <a:r>
              <a:rPr lang="vi-VN" sz="1100" dirty="0">
                <a:solidFill>
                  <a:srgbClr val="7B7B7B"/>
                </a:solidFill>
                <a:cs typeface="Arial" panose="020B0604020202020204" pitchFamily="34" charset="0"/>
              </a:rPr>
              <a:t>: </a:t>
            </a:r>
            <a:r>
              <a:rPr lang="vi-VN" sz="1100" dirty="0" smtClean="0">
                <a:solidFill>
                  <a:srgbClr val="7B7B7B"/>
                </a:solidFill>
                <a:cs typeface="Arial" panose="020B0604020202020204" pitchFamily="34" charset="0"/>
              </a:rPr>
              <a:t>0</a:t>
            </a:r>
            <a:r>
              <a:rPr lang="en-US" sz="1100" dirty="0" smtClean="0">
                <a:solidFill>
                  <a:srgbClr val="7B7B7B"/>
                </a:solidFill>
                <a:cs typeface="Arial" panose="020B0604020202020204" pitchFamily="34" charset="0"/>
              </a:rPr>
              <a:t>32.660.2881        |         </a:t>
            </a:r>
            <a:r>
              <a:rPr lang="vi-VN" sz="1100" b="1" dirty="0" smtClean="0">
                <a:solidFill>
                  <a:srgbClr val="7B7B7B"/>
                </a:solidFill>
                <a:cs typeface="Arial" panose="020B0604020202020204" pitchFamily="34" charset="0"/>
              </a:rPr>
              <a:t>Email</a:t>
            </a:r>
            <a:r>
              <a:rPr lang="vi-VN" sz="1100" b="1" dirty="0">
                <a:solidFill>
                  <a:srgbClr val="7B7B7B"/>
                </a:solidFill>
                <a:cs typeface="Arial" panose="020B0604020202020204" pitchFamily="34" charset="0"/>
              </a:rPr>
              <a:t>: </a:t>
            </a:r>
            <a:r>
              <a:rPr lang="en-US" sz="1100" dirty="0" smtClean="0">
                <a:solidFill>
                  <a:srgbClr val="7B7B7B"/>
                </a:solidFill>
                <a:cs typeface="Arial" panose="020B0604020202020204" pitchFamily="34" charset="0"/>
              </a:rPr>
              <a:t>truongdx8</a:t>
            </a:r>
            <a:r>
              <a:rPr lang="vi-VN" sz="1100" dirty="0" smtClean="0">
                <a:solidFill>
                  <a:srgbClr val="7B7B7B"/>
                </a:solidFill>
                <a:cs typeface="Arial" panose="020B0604020202020204" pitchFamily="34" charset="0"/>
              </a:rPr>
              <a:t>@viettel.com.vn</a:t>
            </a:r>
            <a:endParaRPr lang="en-US" sz="1100" dirty="0" smtClean="0">
              <a:solidFill>
                <a:srgbClr val="7B7B7B"/>
              </a:solidFill>
              <a:cs typeface="Arial" panose="020B0604020202020204" pitchFamily="34" charset="0"/>
            </a:endParaRPr>
          </a:p>
          <a:p>
            <a:pPr algn="ctr" defTabSz="914317"/>
            <a:r>
              <a:rPr lang="vi-VN" sz="1100" dirty="0">
                <a:solidFill>
                  <a:srgbClr val="7B7B7B"/>
                </a:solidFill>
                <a:cs typeface="Arial" panose="020B0604020202020204" pitchFamily="34" charset="0"/>
              </a:rPr>
              <a:t>Đ/c </a:t>
            </a:r>
            <a:r>
              <a:rPr lang="en-US" sz="1100" dirty="0" err="1" smtClean="0">
                <a:solidFill>
                  <a:srgbClr val="7B7B7B"/>
                </a:solidFill>
                <a:cs typeface="Arial" panose="020B0604020202020204" pitchFamily="34" charset="0"/>
              </a:rPr>
              <a:t>Phạm</a:t>
            </a:r>
            <a:r>
              <a:rPr lang="en-US" sz="1100" dirty="0" smtClean="0">
                <a:solidFill>
                  <a:srgbClr val="7B7B7B"/>
                </a:solidFill>
                <a:cs typeface="Arial" panose="020B0604020202020204" pitchFamily="34" charset="0"/>
              </a:rPr>
              <a:t> </a:t>
            </a:r>
            <a:r>
              <a:rPr lang="en-US" sz="1100" dirty="0" err="1" smtClean="0">
                <a:solidFill>
                  <a:srgbClr val="7B7B7B"/>
                </a:solidFill>
                <a:cs typeface="Arial" panose="020B0604020202020204" pitchFamily="34" charset="0"/>
              </a:rPr>
              <a:t>Xuân</a:t>
            </a:r>
            <a:r>
              <a:rPr lang="en-US" sz="1100" dirty="0" smtClean="0">
                <a:solidFill>
                  <a:srgbClr val="7B7B7B"/>
                </a:solidFill>
                <a:cs typeface="Arial" panose="020B0604020202020204" pitchFamily="34" charset="0"/>
              </a:rPr>
              <a:t> </a:t>
            </a:r>
            <a:r>
              <a:rPr lang="en-US" sz="1100" dirty="0" err="1" smtClean="0">
                <a:solidFill>
                  <a:srgbClr val="7B7B7B"/>
                </a:solidFill>
                <a:cs typeface="Arial" panose="020B0604020202020204" pitchFamily="34" charset="0"/>
              </a:rPr>
              <a:t>Dương</a:t>
            </a:r>
            <a:r>
              <a:rPr lang="en-US" sz="1100" dirty="0" smtClean="0">
                <a:solidFill>
                  <a:srgbClr val="7B7B7B"/>
                </a:solidFill>
                <a:cs typeface="Arial" panose="020B0604020202020204" pitchFamily="34" charset="0"/>
              </a:rPr>
              <a:t> </a:t>
            </a:r>
            <a:r>
              <a:rPr lang="vi-VN" sz="1100" dirty="0">
                <a:solidFill>
                  <a:srgbClr val="7B7B7B"/>
                </a:solidFill>
                <a:cs typeface="Arial" panose="020B0604020202020204" pitchFamily="34" charset="0"/>
              </a:rPr>
              <a:t>– TT Sản phẩm &amp; Giải pháp</a:t>
            </a:r>
          </a:p>
          <a:p>
            <a:pPr algn="ctr" defTabSz="914317"/>
            <a:r>
              <a:rPr lang="vi-VN" sz="1100" b="1" dirty="0">
                <a:solidFill>
                  <a:srgbClr val="7B7B7B"/>
                </a:solidFill>
                <a:cs typeface="Arial" panose="020B0604020202020204" pitchFamily="34" charset="0"/>
              </a:rPr>
              <a:t>Phone</a:t>
            </a:r>
            <a:r>
              <a:rPr lang="vi-VN" sz="1100" dirty="0">
                <a:solidFill>
                  <a:srgbClr val="7B7B7B"/>
                </a:solidFill>
                <a:cs typeface="Arial" panose="020B0604020202020204" pitchFamily="34" charset="0"/>
              </a:rPr>
              <a:t>: </a:t>
            </a:r>
            <a:r>
              <a:rPr lang="vi-VN" sz="1100" dirty="0" smtClean="0">
                <a:solidFill>
                  <a:srgbClr val="7B7B7B"/>
                </a:solidFill>
                <a:cs typeface="Arial" panose="020B0604020202020204" pitchFamily="34" charset="0"/>
              </a:rPr>
              <a:t>0</a:t>
            </a:r>
            <a:r>
              <a:rPr lang="en-US" sz="1100" dirty="0" smtClean="0">
                <a:solidFill>
                  <a:srgbClr val="7B7B7B"/>
                </a:solidFill>
                <a:cs typeface="Arial" panose="020B0604020202020204" pitchFamily="34" charset="0"/>
              </a:rPr>
              <a:t>98.797.2233        </a:t>
            </a:r>
            <a:r>
              <a:rPr lang="en-US" sz="1100" dirty="0">
                <a:solidFill>
                  <a:srgbClr val="7B7B7B"/>
                </a:solidFill>
                <a:cs typeface="Arial" panose="020B0604020202020204" pitchFamily="34" charset="0"/>
              </a:rPr>
              <a:t>|         </a:t>
            </a:r>
            <a:r>
              <a:rPr lang="vi-VN" sz="1100" b="1" dirty="0">
                <a:solidFill>
                  <a:srgbClr val="7B7B7B"/>
                </a:solidFill>
                <a:cs typeface="Arial" panose="020B0604020202020204" pitchFamily="34" charset="0"/>
              </a:rPr>
              <a:t>Email: </a:t>
            </a:r>
            <a:r>
              <a:rPr lang="en-US" sz="1100" dirty="0" smtClean="0">
                <a:solidFill>
                  <a:srgbClr val="7B7B7B"/>
                </a:solidFill>
                <a:cs typeface="Arial" panose="020B0604020202020204" pitchFamily="34" charset="0"/>
              </a:rPr>
              <a:t>duongpx2</a:t>
            </a:r>
            <a:r>
              <a:rPr lang="vi-VN" sz="1100" dirty="0" smtClean="0">
                <a:solidFill>
                  <a:srgbClr val="7B7B7B"/>
                </a:solidFill>
                <a:cs typeface="Arial" panose="020B0604020202020204" pitchFamily="34" charset="0"/>
              </a:rPr>
              <a:t>@viettel.com.vn</a:t>
            </a:r>
            <a:r>
              <a:rPr lang="en-US" sz="1100" dirty="0" smtClean="0">
                <a:solidFill>
                  <a:srgbClr val="7B7B7B"/>
                </a:solidFill>
                <a:cs typeface="Arial" panose="020B0604020202020204" pitchFamily="34" charset="0"/>
              </a:rPr>
              <a:t> </a:t>
            </a:r>
            <a:endParaRPr lang="vi-VN" sz="1100" dirty="0">
              <a:solidFill>
                <a:srgbClr val="7B7B7B"/>
              </a:solidFill>
              <a:cs typeface="Arial" panose="020B0604020202020204" pitchFamily="34" charset="0"/>
            </a:endParaRPr>
          </a:p>
          <a:p>
            <a:pPr algn="ctr" defTabSz="914317"/>
            <a:endParaRPr lang="vi-VN" sz="1100" dirty="0">
              <a:solidFill>
                <a:srgbClr val="7B7B7B"/>
              </a:solidFill>
              <a:cs typeface="Arial" panose="020B0604020202020204" pitchFamily="34" charset="0"/>
            </a:endParaRPr>
          </a:p>
        </p:txBody>
      </p:sp>
      <p:sp>
        <p:nvSpPr>
          <p:cNvPr id="10" name="Rectangle 9"/>
          <p:cNvSpPr/>
          <p:nvPr/>
        </p:nvSpPr>
        <p:spPr>
          <a:xfrm>
            <a:off x="3338508" y="1323387"/>
            <a:ext cx="5514984" cy="1569660"/>
          </a:xfrm>
          <a:prstGeom prst="rect">
            <a:avLst/>
          </a:prstGeom>
        </p:spPr>
        <p:txBody>
          <a:bodyPr wrap="square" anchor="ctr">
            <a:spAutoFit/>
          </a:bodyPr>
          <a:lstStyle/>
          <a:p>
            <a:pPr algn="ctr" defTabSz="914317"/>
            <a:r>
              <a:rPr lang="en-US" sz="4800" b="1" dirty="0">
                <a:solidFill>
                  <a:prstClr val="white"/>
                </a:solidFill>
                <a:latin typeface="Arial" panose="020B0604020202020204" pitchFamily="34" charset="0"/>
                <a:cs typeface="Arial" panose="020B0604020202020204" pitchFamily="34" charset="0"/>
              </a:rPr>
              <a:t>TRÂN TRỌNG CẢM ƠN!</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299" y="4089999"/>
            <a:ext cx="1147404" cy="734221"/>
          </a:xfrm>
          <a:prstGeom prst="rect">
            <a:avLst/>
          </a:prstGeom>
        </p:spPr>
      </p:pic>
    </p:spTree>
    <p:extLst>
      <p:ext uri="{BB962C8B-B14F-4D97-AF65-F5344CB8AC3E}">
        <p14:creationId xmlns:p14="http://schemas.microsoft.com/office/powerpoint/2010/main" val="2948175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VẤN ĐỀ TỒN TẠI Ở ỨNG DỤNG TRUYỀN THỐNG</a:t>
            </a:r>
          </a:p>
          <a:p>
            <a:pPr marL="0" indent="0" defTabSz="1219079">
              <a:spcBef>
                <a:spcPts val="1333"/>
              </a:spcBef>
              <a:buNone/>
            </a:pP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ext uri="{D42A27DB-BD31-4B8C-83A1-F6EECF244321}">
                <p14:modId xmlns:p14="http://schemas.microsoft.com/office/powerpoint/2010/main" val="2606400149"/>
              </p:ext>
            </p:extLst>
          </p:nvPr>
        </p:nvGraphicFramePr>
        <p:xfrm>
          <a:off x="717356" y="1503680"/>
          <a:ext cx="10678160" cy="2074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74925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DIGITAL TRANFORMATION</a:t>
            </a:r>
          </a:p>
          <a:p>
            <a:pPr marL="0" indent="0" defTabSz="1219079">
              <a:spcBef>
                <a:spcPts val="1333"/>
              </a:spcBef>
              <a:buNone/>
            </a:pP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D:\doc\research\docker\hinhv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3275" y="1148793"/>
            <a:ext cx="4758410" cy="45619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91120" y="1442719"/>
            <a:ext cx="2682240" cy="1286506"/>
          </a:xfrm>
          <a:prstGeom prst="rect">
            <a:avLst/>
          </a:prstGeom>
          <a:noFill/>
        </p:spPr>
        <p:txBody>
          <a:bodyPr wrap="square" rtlCol="0">
            <a:spAutoFit/>
          </a:bodyPr>
          <a:lstStyle/>
          <a:p>
            <a:pPr algn="ctr">
              <a:lnSpc>
                <a:spcPct val="130000"/>
              </a:lnSpc>
            </a:pPr>
            <a:r>
              <a:rPr lang="en-US" sz="3200" b="1" dirty="0" smtClean="0">
                <a:solidFill>
                  <a:srgbClr val="3C8FC6"/>
                </a:solidFill>
              </a:rPr>
              <a:t>3 </a:t>
            </a:r>
            <a:r>
              <a:rPr lang="en-US" sz="3200" b="1" dirty="0">
                <a:solidFill>
                  <a:srgbClr val="3C8FC6"/>
                </a:solidFill>
              </a:rPr>
              <a:t>out 4</a:t>
            </a:r>
          </a:p>
          <a:p>
            <a:pPr algn="ctr"/>
            <a:r>
              <a:rPr lang="en-US" dirty="0" smtClean="0">
                <a:solidFill>
                  <a:srgbClr val="3C8FC6"/>
                </a:solidFill>
              </a:rPr>
              <a:t>Top initiatives revolve around applications</a:t>
            </a:r>
            <a:endParaRPr lang="en-US" dirty="0">
              <a:solidFill>
                <a:srgbClr val="3C8FC6"/>
              </a:solidFill>
            </a:endParaRPr>
          </a:p>
        </p:txBody>
      </p:sp>
      <p:sp>
        <p:nvSpPr>
          <p:cNvPr id="13" name="TextBox 12"/>
          <p:cNvSpPr txBox="1"/>
          <p:nvPr/>
        </p:nvSpPr>
        <p:spPr>
          <a:xfrm>
            <a:off x="8550522" y="3790246"/>
            <a:ext cx="2030235" cy="1286506"/>
          </a:xfrm>
          <a:prstGeom prst="rect">
            <a:avLst/>
          </a:prstGeom>
          <a:noFill/>
        </p:spPr>
        <p:txBody>
          <a:bodyPr wrap="square" rtlCol="0">
            <a:spAutoFit/>
          </a:bodyPr>
          <a:lstStyle/>
          <a:p>
            <a:pPr algn="ctr">
              <a:lnSpc>
                <a:spcPct val="130000"/>
              </a:lnSpc>
            </a:pPr>
            <a:r>
              <a:rPr lang="en-US" sz="3200" b="1" dirty="0" smtClean="0">
                <a:solidFill>
                  <a:srgbClr val="72828F"/>
                </a:solidFill>
              </a:rPr>
              <a:t>44%</a:t>
            </a:r>
            <a:endParaRPr lang="en-US" sz="3200" b="1" dirty="0">
              <a:solidFill>
                <a:srgbClr val="72828F"/>
              </a:solidFill>
            </a:endParaRPr>
          </a:p>
          <a:p>
            <a:pPr algn="ctr"/>
            <a:r>
              <a:rPr lang="en-US" dirty="0" smtClean="0">
                <a:solidFill>
                  <a:srgbClr val="72828F"/>
                </a:solidFill>
              </a:rPr>
              <a:t>Looking to adopt DevOps</a:t>
            </a:r>
            <a:endParaRPr lang="en-US" dirty="0">
              <a:solidFill>
                <a:srgbClr val="72828F"/>
              </a:solidFill>
            </a:endParaRPr>
          </a:p>
        </p:txBody>
      </p:sp>
      <p:sp>
        <p:nvSpPr>
          <p:cNvPr id="14" name="TextBox 13"/>
          <p:cNvSpPr txBox="1"/>
          <p:nvPr/>
        </p:nvSpPr>
        <p:spPr>
          <a:xfrm>
            <a:off x="1014235" y="3800972"/>
            <a:ext cx="2479040" cy="1286506"/>
          </a:xfrm>
          <a:prstGeom prst="rect">
            <a:avLst/>
          </a:prstGeom>
          <a:noFill/>
        </p:spPr>
        <p:txBody>
          <a:bodyPr wrap="square" rtlCol="0">
            <a:spAutoFit/>
          </a:bodyPr>
          <a:lstStyle/>
          <a:p>
            <a:pPr algn="ctr">
              <a:lnSpc>
                <a:spcPct val="130000"/>
              </a:lnSpc>
            </a:pPr>
            <a:r>
              <a:rPr lang="en-US" sz="3200" b="1" dirty="0" smtClean="0">
                <a:solidFill>
                  <a:srgbClr val="134159"/>
                </a:solidFill>
              </a:rPr>
              <a:t>80%</a:t>
            </a:r>
            <a:endParaRPr lang="en-US" sz="3200" b="1" dirty="0">
              <a:solidFill>
                <a:srgbClr val="134159"/>
              </a:solidFill>
            </a:endParaRPr>
          </a:p>
          <a:p>
            <a:pPr algn="ctr"/>
            <a:r>
              <a:rPr lang="en-US" dirty="0" smtClean="0">
                <a:solidFill>
                  <a:srgbClr val="134159"/>
                </a:solidFill>
              </a:rPr>
              <a:t>Docker is central to cloud strategy</a:t>
            </a:r>
            <a:endParaRPr lang="en-US" dirty="0">
              <a:solidFill>
                <a:srgbClr val="134159"/>
              </a:solidFill>
            </a:endParaRPr>
          </a:p>
        </p:txBody>
      </p:sp>
      <p:sp>
        <p:nvSpPr>
          <p:cNvPr id="7" name="TextBox 6"/>
          <p:cNvSpPr txBox="1"/>
          <p:nvPr/>
        </p:nvSpPr>
        <p:spPr>
          <a:xfrm>
            <a:off x="1014235" y="6136640"/>
            <a:ext cx="4711625" cy="307777"/>
          </a:xfrm>
          <a:prstGeom prst="rect">
            <a:avLst/>
          </a:prstGeom>
          <a:noFill/>
        </p:spPr>
        <p:txBody>
          <a:bodyPr wrap="square" rtlCol="0">
            <a:spAutoFit/>
          </a:bodyPr>
          <a:lstStyle/>
          <a:p>
            <a:r>
              <a:rPr lang="en-US" sz="1400" i="1" dirty="0" smtClean="0">
                <a:solidFill>
                  <a:schemeClr val="bg1">
                    <a:lumMod val="75000"/>
                  </a:schemeClr>
                </a:solidFill>
              </a:rPr>
              <a:t>State of App Development Survey Q1 2016</a:t>
            </a:r>
            <a:endParaRPr lang="en-US" sz="1400" i="1" dirty="0">
              <a:solidFill>
                <a:schemeClr val="bg1">
                  <a:lumMod val="75000"/>
                </a:schemeClr>
              </a:solidFill>
            </a:endParaRPr>
          </a:p>
        </p:txBody>
      </p:sp>
    </p:spTree>
    <p:extLst>
      <p:ext uri="{BB962C8B-B14F-4D97-AF65-F5344CB8AC3E}">
        <p14:creationId xmlns:p14="http://schemas.microsoft.com/office/powerpoint/2010/main" val="5316224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239016" y="1006310"/>
            <a:ext cx="11713969" cy="5645799"/>
          </a:xfrm>
          <a:prstGeom prst="rect">
            <a:avLst/>
          </a:prstGeom>
          <a:noFill/>
          <a:ln>
            <a:noFill/>
          </a:ln>
        </p:spPr>
      </p:pic>
      <p:sp>
        <p:nvSpPr>
          <p:cNvPr id="85" name="Google Shape;85;p17"/>
          <p:cNvSpPr txBox="1">
            <a:spLocks noGrp="1"/>
          </p:cNvSpPr>
          <p:nvPr>
            <p:ph type="sldNum" idx="12"/>
          </p:nvPr>
        </p:nvSpPr>
        <p:spPr>
          <a:xfrm>
            <a:off x="11330665" y="6251679"/>
            <a:ext cx="731600" cy="524800"/>
          </a:xfrm>
          <a:prstGeom prst="rect">
            <a:avLst/>
          </a:prstGeom>
        </p:spPr>
        <p:txBody>
          <a:bodyPr spcFirstLastPara="1" wrap="square" lIns="121897" tIns="121897" rIns="121897" bIns="121897" anchor="ctr" anchorCtr="0">
            <a:noAutofit/>
          </a:bodyPr>
          <a:lstStyle/>
          <a:p>
            <a:fld id="{00000000-1234-1234-1234-123412341234}" type="slidenum">
              <a:rPr lang="en"/>
              <a:pPr/>
              <a:t>5</a:t>
            </a:fld>
            <a:endParaRPr/>
          </a:p>
        </p:txBody>
      </p:sp>
      <p:sp>
        <p:nvSpPr>
          <p:cNvPr id="86" name="Google Shape;86;p17"/>
          <p:cNvSpPr/>
          <p:nvPr/>
        </p:nvSpPr>
        <p:spPr>
          <a:xfrm>
            <a:off x="10307600" y="422967"/>
            <a:ext cx="1468800" cy="5248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pPr algn="ctr"/>
            <a:r>
              <a:rPr lang="en"/>
              <a:t>NOCPRO</a:t>
            </a:r>
            <a:endParaRPr/>
          </a:p>
        </p:txBody>
      </p:sp>
      <p:cxnSp>
        <p:nvCxnSpPr>
          <p:cNvPr id="87" name="Google Shape;87;p17"/>
          <p:cNvCxnSpPr>
            <a:endCxn id="86" idx="5"/>
          </p:cNvCxnSpPr>
          <p:nvPr/>
        </p:nvCxnSpPr>
        <p:spPr>
          <a:xfrm rot="-5400000">
            <a:off x="9377600" y="2768967"/>
            <a:ext cx="4548000" cy="249600"/>
          </a:xfrm>
          <a:prstGeom prst="bentConnector4">
            <a:avLst>
              <a:gd name="adj1" fmla="val 305"/>
              <a:gd name="adj2" fmla="val 227204"/>
            </a:avLst>
          </a:prstGeom>
          <a:noFill/>
          <a:ln w="9525" cap="flat" cmpd="sng">
            <a:solidFill>
              <a:schemeClr val="dk2"/>
            </a:solidFill>
            <a:prstDash val="solid"/>
            <a:round/>
            <a:headEnd type="triangle" w="med" len="med"/>
            <a:tailEnd type="triangle" w="med" len="med"/>
          </a:ln>
        </p:spPr>
      </p:cxnSp>
      <p:sp>
        <p:nvSpPr>
          <p:cNvPr id="8" name="Text Placeholder 1"/>
          <p:cNvSpPr txBox="1">
            <a:spLocks/>
          </p:cNvSpPr>
          <p:nvPr/>
        </p:nvSpPr>
        <p:spPr>
          <a:xfrm>
            <a:off x="1076033" y="708679"/>
            <a:ext cx="8860447"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MÔ HÌNH ỨNG DỤNG VSMART THEO KIẾN TRÚC MICROSERVICES</a:t>
            </a:r>
          </a:p>
          <a:p>
            <a:pPr marL="0" indent="0" defTabSz="1219079">
              <a:spcBef>
                <a:spcPts val="1333"/>
              </a:spcBef>
              <a:buNone/>
            </a:pPr>
            <a:endParaRPr lang="vi-VN" sz="2000" b="1" dirty="0">
              <a:solidFill>
                <a:srgbClr val="28BDEB"/>
              </a:solidFill>
              <a:latin typeface="Arial" panose="020B0604020202020204" pitchFamily="34" charset="0"/>
              <a:cs typeface="Arial" panose="020B0604020202020204" pitchFamily="34" charset="0"/>
            </a:endParaRPr>
          </a:p>
        </p:txBody>
      </p:sp>
      <p:grpSp>
        <p:nvGrpSpPr>
          <p:cNvPr id="9" name="Group 8"/>
          <p:cNvGrpSpPr/>
          <p:nvPr/>
        </p:nvGrpSpPr>
        <p:grpSpPr>
          <a:xfrm>
            <a:off x="1" y="786466"/>
            <a:ext cx="1076033" cy="156511"/>
            <a:chOff x="399758" y="767197"/>
            <a:chExt cx="228600" cy="590550"/>
          </a:xfrm>
        </p:grpSpPr>
        <p:sp>
          <p:nvSpPr>
            <p:cNvPr id="10" name="Rectangle 9"/>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11" name="Rectangle 10"/>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Tree>
    <p:extLst>
      <p:ext uri="{BB962C8B-B14F-4D97-AF65-F5344CB8AC3E}">
        <p14:creationId xmlns:p14="http://schemas.microsoft.com/office/powerpoint/2010/main" val="284851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LỘ TRÌNH CHUYỂN ĐỔI</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2" descr="D:\doc\research\docker\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55" y="1402080"/>
            <a:ext cx="10713409" cy="385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04163"/>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CONTAINER SINH RA ĐỂ LÀM GÌ</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2" descr="D:\doc\research\docker-docs\images\container-wh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56" y="1047751"/>
            <a:ext cx="10692324" cy="569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705843"/>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CONTAINER SINH RA ĐỂ LÀM GÌ (2)</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D:\doc\research\docker-docs\images\container-why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56" y="1047750"/>
            <a:ext cx="10614072" cy="545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03315"/>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txBox="1">
            <a:spLocks/>
          </p:cNvSpPr>
          <p:nvPr/>
        </p:nvSpPr>
        <p:spPr>
          <a:xfrm>
            <a:off x="1076033" y="708679"/>
            <a:ext cx="6133223" cy="339072"/>
          </a:xfrm>
          <a:prstGeom prst="rect">
            <a:avLst/>
          </a:prstGeom>
        </p:spPr>
        <p:txBody>
          <a:bodyPr>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lang="en-US" sz="19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defTabSz="1219079">
              <a:spcBef>
                <a:spcPts val="1333"/>
              </a:spcBef>
              <a:buNone/>
            </a:pPr>
            <a:r>
              <a:rPr lang="en-US" sz="2000" b="1" dirty="0" smtClean="0">
                <a:solidFill>
                  <a:srgbClr val="28BDEB"/>
                </a:solidFill>
                <a:latin typeface="Arial" panose="020B0604020202020204" pitchFamily="34" charset="0"/>
                <a:cs typeface="Arial" panose="020B0604020202020204" pitchFamily="34" charset="0"/>
              </a:rPr>
              <a:t>CONTAINER SINH RA ĐỂ LÀM GÌ (3)</a:t>
            </a:r>
            <a:endParaRPr lang="vi-VN" sz="2000" b="1" dirty="0">
              <a:solidFill>
                <a:srgbClr val="28BDEB"/>
              </a:solidFill>
              <a:latin typeface="Arial" panose="020B0604020202020204" pitchFamily="34" charset="0"/>
              <a:cs typeface="Arial" panose="020B0604020202020204" pitchFamily="34" charset="0"/>
            </a:endParaRPr>
          </a:p>
        </p:txBody>
      </p:sp>
      <p:grpSp>
        <p:nvGrpSpPr>
          <p:cNvPr id="54" name="Group 53"/>
          <p:cNvGrpSpPr/>
          <p:nvPr/>
        </p:nvGrpSpPr>
        <p:grpSpPr>
          <a:xfrm>
            <a:off x="1" y="786466"/>
            <a:ext cx="1076033" cy="156511"/>
            <a:chOff x="399758" y="767197"/>
            <a:chExt cx="228600" cy="590550"/>
          </a:xfrm>
        </p:grpSpPr>
        <p:sp>
          <p:nvSpPr>
            <p:cNvPr id="55" name="Rectangle 54"/>
            <p:cNvSpPr/>
            <p:nvPr/>
          </p:nvSpPr>
          <p:spPr>
            <a:xfrm>
              <a:off x="399758" y="767197"/>
              <a:ext cx="1524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sp>
          <p:nvSpPr>
            <p:cNvPr id="56" name="Rectangle 55"/>
            <p:cNvSpPr/>
            <p:nvPr/>
          </p:nvSpPr>
          <p:spPr>
            <a:xfrm>
              <a:off x="552158" y="767197"/>
              <a:ext cx="76200" cy="5905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400">
                <a:solidFill>
                  <a:prstClr val="white"/>
                </a:solidFill>
                <a:latin typeface="Arial"/>
              </a:endParaRPr>
            </a:p>
          </p:txBody>
        </p:sp>
      </p:grpSp>
      <p:sp>
        <p:nvSpPr>
          <p:cNvPr id="4" name="AutoShape 4" descr="General Organ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D:\doc\research\docker-docs\images\container-why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55" y="1047751"/>
            <a:ext cx="5116066" cy="291464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oc\research\docker-docs\images\container-why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7630" y="1032229"/>
            <a:ext cx="4578661" cy="31076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2800" y="4480560"/>
            <a:ext cx="5791200" cy="1015663"/>
          </a:xfrm>
          <a:prstGeom prst="rect">
            <a:avLst/>
          </a:prstGeom>
          <a:noFill/>
        </p:spPr>
        <p:txBody>
          <a:bodyPr wrap="square" rtlCol="0">
            <a:spAutoFit/>
          </a:bodyPr>
          <a:lstStyle/>
          <a:p>
            <a:pPr>
              <a:lnSpc>
                <a:spcPct val="150000"/>
              </a:lnSpc>
            </a:pPr>
            <a:r>
              <a:rPr lang="en-US" sz="2000" dirty="0" err="1" smtClean="0"/>
              <a:t>Đối</a:t>
            </a:r>
            <a:r>
              <a:rPr lang="en-US" sz="2000" dirty="0" smtClean="0"/>
              <a:t> </a:t>
            </a:r>
            <a:r>
              <a:rPr lang="en-US" sz="2000" dirty="0" err="1" smtClean="0"/>
              <a:t>với</a:t>
            </a:r>
            <a:r>
              <a:rPr lang="en-US" sz="2000" dirty="0" smtClean="0"/>
              <a:t> Developer: Build Once, Run Anywhere</a:t>
            </a:r>
          </a:p>
          <a:p>
            <a:pPr>
              <a:lnSpc>
                <a:spcPct val="150000"/>
              </a:lnSpc>
            </a:pPr>
            <a:r>
              <a:rPr lang="en-US" sz="2000" dirty="0" err="1" smtClean="0"/>
              <a:t>Đối</a:t>
            </a:r>
            <a:r>
              <a:rPr lang="en-US" sz="2000" dirty="0" smtClean="0"/>
              <a:t> </a:t>
            </a:r>
            <a:r>
              <a:rPr lang="en-US" sz="2000" dirty="0" err="1" smtClean="0"/>
              <a:t>với</a:t>
            </a:r>
            <a:r>
              <a:rPr lang="en-US" sz="2000" dirty="0" smtClean="0"/>
              <a:t> </a:t>
            </a:r>
            <a:r>
              <a:rPr lang="en-US" sz="2000" dirty="0" err="1" smtClean="0"/>
              <a:t>SysAd</a:t>
            </a:r>
            <a:r>
              <a:rPr lang="en-US" sz="2000" dirty="0" smtClean="0"/>
              <a:t>:  Configure Once, Run Anything</a:t>
            </a:r>
            <a:endParaRPr lang="en-US" sz="2000" dirty="0"/>
          </a:p>
        </p:txBody>
      </p:sp>
    </p:spTree>
    <p:extLst>
      <p:ext uri="{BB962C8B-B14F-4D97-AF65-F5344CB8AC3E}">
        <p14:creationId xmlns:p14="http://schemas.microsoft.com/office/powerpoint/2010/main" val="4156222412"/>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
      <a:dk1>
        <a:sysClr val="windowText" lastClr="000000"/>
      </a:dk1>
      <a:lt1>
        <a:sysClr val="window" lastClr="FFFFFF"/>
      </a:lt1>
      <a:dk2>
        <a:srgbClr val="32424F"/>
      </a:dk2>
      <a:lt2>
        <a:srgbClr val="C3AFCC"/>
      </a:lt2>
      <a:accent1>
        <a:srgbClr val="11B6E9"/>
      </a:accent1>
      <a:accent2>
        <a:srgbClr val="FC1446"/>
      </a:accent2>
      <a:accent3>
        <a:srgbClr val="75436E"/>
      </a:accent3>
      <a:accent4>
        <a:srgbClr val="F15A24"/>
      </a:accent4>
      <a:accent5>
        <a:srgbClr val="8DC63F"/>
      </a:accent5>
      <a:accent6>
        <a:srgbClr val="118CE7"/>
      </a:accent6>
      <a:hlink>
        <a:srgbClr val="118CE7"/>
      </a:hlink>
      <a:folHlink>
        <a:srgbClr val="A4CC2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Custom 6">
      <a:dk1>
        <a:sysClr val="windowText" lastClr="000000"/>
      </a:dk1>
      <a:lt1>
        <a:sysClr val="window" lastClr="FFFFFF"/>
      </a:lt1>
      <a:dk2>
        <a:srgbClr val="32424F"/>
      </a:dk2>
      <a:lt2>
        <a:srgbClr val="C3AFCC"/>
      </a:lt2>
      <a:accent1>
        <a:srgbClr val="11B6E9"/>
      </a:accent1>
      <a:accent2>
        <a:srgbClr val="FC1446"/>
      </a:accent2>
      <a:accent3>
        <a:srgbClr val="75436E"/>
      </a:accent3>
      <a:accent4>
        <a:srgbClr val="F15A24"/>
      </a:accent4>
      <a:accent5>
        <a:srgbClr val="8DC63F"/>
      </a:accent5>
      <a:accent6>
        <a:srgbClr val="118CE7"/>
      </a:accent6>
      <a:hlink>
        <a:srgbClr val="118CE7"/>
      </a:hlink>
      <a:folHlink>
        <a:srgbClr val="A4CC2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35162</TotalTime>
  <Words>665</Words>
  <Application>Microsoft Office PowerPoint</Application>
  <PresentationFormat>Custom</PresentationFormat>
  <Paragraphs>121</Paragraphs>
  <Slides>26</Slides>
  <Notes>26</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2_Office Theme</vt:lpstr>
      <vt:lpstr>1_Office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anhqt</dc:creator>
  <cp:lastModifiedBy>Đinh Xuân Trường</cp:lastModifiedBy>
  <cp:revision>660</cp:revision>
  <dcterms:created xsi:type="dcterms:W3CDTF">2017-10-09T10:58:46Z</dcterms:created>
  <dcterms:modified xsi:type="dcterms:W3CDTF">2018-12-19T10:55:18Z</dcterms:modified>
</cp:coreProperties>
</file>